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5" r:id="rId6"/>
    <p:sldId id="260" r:id="rId7"/>
    <p:sldId id="262" r:id="rId8"/>
    <p:sldId id="266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4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66DB-FA5C-43FC-86C8-0FDC7B9794CE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4557-811F-4862-91D8-65C63FA4E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080;%20&#1076;&#1086;&#1082;&#1091;&#1084;&#1077;&#1085;&#1090;&#1099;%20&#1089;%20&#1085;&#1086;&#1074;&#1086;&#1075;&#1086;%20&#1082;&#1086;&#1084;&#1087;&#1100;&#1102;&#1090;&#1077;&#1088;&#1072;%20&#1082;&#1086;&#1088;&#1088;&#1077;&#1082;&#1090;!!!\&#1084;&#1091;&#1079;&#1099;&#1082;&#1072;\paul_mauriat_-_love_is_blue(zaycev.net)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ul_mauriat_-_love_is_blue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Приветствие«Лучшие пожелания»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214422"/>
            <a:ext cx="4857784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c7f511677bf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928802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Игра: Умники и умницы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00034" y="1000108"/>
            <a:ext cx="8501122" cy="2000264"/>
          </a:xfrm>
          <a:prstGeom prst="homePlate">
            <a:avLst/>
          </a:prstGeom>
          <a:solidFill>
            <a:srgbClr val="FF67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00034" y="3214686"/>
            <a:ext cx="8501122" cy="171451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00034" y="5286388"/>
            <a:ext cx="8501122" cy="128588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071546"/>
            <a:ext cx="73581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Отец привез тигренка с охоты. У него была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больш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_____ голова,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тонк__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длинн__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хвостик, широк ____ лоб,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мягк__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шёрстка.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Передн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_____ лапы были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тяжел_____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сильн_____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Он был неуклюж ___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маленьк_____.Тигренка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поймали в камышах около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громадн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____ озера.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5429264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Синица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небольш____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птичка. Она меньше воробья. У неё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черн______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головка. Грудка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желтеньк______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а спинка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зеленоват_____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Синица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лесн___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птичка.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3357562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Наступит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весел_____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май. Расцветет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бел___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ландыш,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желт____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лютик,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син___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колокольчик. В саду распустятся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красн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_____ пион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бел_____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лилия. Летом зацветёт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розов____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клевер.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Читай четко и правильно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Четыре чёрненьких </a:t>
            </a:r>
            <a:r>
              <a:rPr lang="ru-RU" sz="2800" dirty="0" err="1" smtClean="0">
                <a:solidFill>
                  <a:schemeClr val="bg1"/>
                </a:solidFill>
              </a:rPr>
              <a:t>чумазеньких</a:t>
            </a:r>
            <a:r>
              <a:rPr lang="ru-RU" sz="2800" dirty="0" smtClean="0">
                <a:solidFill>
                  <a:schemeClr val="bg1"/>
                </a:solidFill>
              </a:rPr>
              <a:t> чертёнка чертили чёрными чернилами чертёж.</a:t>
            </a:r>
          </a:p>
          <a:p>
            <a:pPr algn="just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чер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черт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черн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чё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чёр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чёрн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тёж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ень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еньк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еньких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ёнка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ртён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ртёж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рными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ртили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Моя.    Мой.    Моё.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1971238241310805346noonespillow_Simple_Cloud.svg.h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1600048" cy="941362"/>
          </a:xfrm>
        </p:spPr>
      </p:pic>
      <p:pic>
        <p:nvPicPr>
          <p:cNvPr id="7" name="Рисунок 6" descr="crbst_oiseau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714884"/>
            <a:ext cx="1779677" cy="1371598"/>
          </a:xfrm>
          <a:prstGeom prst="rect">
            <a:avLst/>
          </a:prstGeom>
        </p:spPr>
      </p:pic>
      <p:pic>
        <p:nvPicPr>
          <p:cNvPr id="8" name="Рисунок 7" descr="0_506f9_c8eac429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714620"/>
            <a:ext cx="1242280" cy="1349231"/>
          </a:xfrm>
          <a:prstGeom prst="rect">
            <a:avLst/>
          </a:prstGeom>
        </p:spPr>
      </p:pic>
      <p:pic>
        <p:nvPicPr>
          <p:cNvPr id="11" name="Рисунок 10" descr="олен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857496"/>
            <a:ext cx="1494482" cy="1328730"/>
          </a:xfrm>
          <a:prstGeom prst="rect">
            <a:avLst/>
          </a:prstGeom>
        </p:spPr>
      </p:pic>
      <p:pic>
        <p:nvPicPr>
          <p:cNvPr id="12" name="Рисунок 11" descr="сум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86322"/>
            <a:ext cx="1224660" cy="1587817"/>
          </a:xfrm>
          <a:prstGeom prst="rect">
            <a:avLst/>
          </a:prstGeom>
        </p:spPr>
      </p:pic>
      <p:pic>
        <p:nvPicPr>
          <p:cNvPr id="13" name="Рисунок 12" descr="0_986db_2b270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429132"/>
            <a:ext cx="1982652" cy="2071677"/>
          </a:xfrm>
          <a:prstGeom prst="rect">
            <a:avLst/>
          </a:prstGeom>
        </p:spPr>
      </p:pic>
      <p:pic>
        <p:nvPicPr>
          <p:cNvPr id="15" name="Рисунок 14" descr="459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1142984"/>
            <a:ext cx="1714480" cy="1837880"/>
          </a:xfrm>
          <a:prstGeom prst="rect">
            <a:avLst/>
          </a:prstGeom>
        </p:spPr>
      </p:pic>
      <p:pic>
        <p:nvPicPr>
          <p:cNvPr id="16" name="Рисунок 15" descr="ведро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571612"/>
            <a:ext cx="1124939" cy="1102440"/>
          </a:xfrm>
          <a:prstGeom prst="rect">
            <a:avLst/>
          </a:prstGeom>
        </p:spPr>
      </p:pic>
      <p:pic>
        <p:nvPicPr>
          <p:cNvPr id="17" name="Рисунок 16" descr="мое облако солнце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2928934"/>
            <a:ext cx="1762116" cy="1762116"/>
          </a:xfrm>
          <a:prstGeom prst="rect">
            <a:avLst/>
          </a:prstGeom>
        </p:spPr>
      </p:pic>
      <p:pic>
        <p:nvPicPr>
          <p:cNvPr id="20" name="Рисунок 19" descr="портфель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1214422"/>
            <a:ext cx="1959920" cy="1385010"/>
          </a:xfrm>
          <a:prstGeom prst="rect">
            <a:avLst/>
          </a:prstGeom>
        </p:spPr>
      </p:pic>
      <p:pic>
        <p:nvPicPr>
          <p:cNvPr id="22" name="Рисунок 21" descr="ваз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0364" y="4000504"/>
            <a:ext cx="1142993" cy="1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58082" y="3571876"/>
            <a:ext cx="135732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2928934"/>
            <a:ext cx="135732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58082" y="285728"/>
            <a:ext cx="1357322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4214818"/>
            <a:ext cx="1357322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82" y="1000108"/>
            <a:ext cx="1357322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58082" y="2214554"/>
            <a:ext cx="135732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-ее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86644" y="1571612"/>
            <a:ext cx="1428760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71604" y="4857760"/>
            <a:ext cx="857256" cy="78581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4857760"/>
            <a:ext cx="857256" cy="78581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72330" y="4786322"/>
            <a:ext cx="857256" cy="78581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5857892"/>
            <a:ext cx="264320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Женский род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5857892"/>
            <a:ext cx="264320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Мужской род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5857892"/>
            <a:ext cx="264320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Средний род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3921E-7 L -0.66233 0.021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6165E-6 L -0.65452 0.12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61485E-6 L -0.375 -0.054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0507E-6 L -0.37101 -0.08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4562E-6 L -0.37101 -0.087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734E-7 L -0.07969 0.023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6162E-7 L -0.06389 0.219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643050"/>
            <a:ext cx="4400552" cy="2828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Прилагательные среднего рода имеют окончания………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785918" y="2000240"/>
            <a:ext cx="4500594" cy="27860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Прилагательные женского  рода имеют окончания…………….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071670" y="2357430"/>
            <a:ext cx="4429156" cy="27146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Прилагательные мужского рода имеют окончания…………….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357422" y="2714620"/>
            <a:ext cx="4500594" cy="27146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Прилагательное в предложении чаще всего бывает ………….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786050" y="3071810"/>
            <a:ext cx="4429156" cy="262415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 предложении оно связано с ……………..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143240" y="3429000"/>
            <a:ext cx="4429156" cy="26432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Имя прилагательное изменяется по …………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500430" y="3786190"/>
            <a:ext cx="4357718" cy="26432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Имя прилагательное обозначает ……..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 отвечает на вопросы………..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Тема занятия: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Согласование имен существительных с именами прилагательными.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xit" presetSubtype="0" fill="hold" grpId="0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48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60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66" presetID="29" presetClass="exit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Раскрась клеточки: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 мужского рода </a:t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слова женского рода</a:t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слова среднего рода </a:t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786058"/>
          <a:ext cx="5314988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7"/>
                <a:gridCol w="1328747"/>
                <a:gridCol w="1328747"/>
                <a:gridCol w="1328747"/>
              </a:tblGrid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помидор 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сочное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солнце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погода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яркие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летняя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лисица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парень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рыжая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яблоко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зверь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красный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дикий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молодой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весеннее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звёзды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500826" y="10001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00826" y="1428736"/>
            <a:ext cx="214314" cy="2143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26" y="1857364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786058"/>
          <a:ext cx="5314988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7"/>
                <a:gridCol w="1328747"/>
                <a:gridCol w="1328747"/>
                <a:gridCol w="1328747"/>
              </a:tblGrid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помидор 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сочное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солнце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погода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яркие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летняя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лисица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парень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рыжая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яблоко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зверь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красный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дикий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молодой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весеннее</a:t>
                      </a:r>
                    </a:p>
                    <a:p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/>
                          </a:solidFill>
                        </a:rPr>
                        <a:t>звёзды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Выдели у предметов  единый признак и составь словосочетание: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0_986f7_3bd96434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5357826"/>
            <a:ext cx="1071570" cy="1143008"/>
          </a:xfrm>
        </p:spPr>
      </p:pic>
      <p:pic>
        <p:nvPicPr>
          <p:cNvPr id="7" name="Рисунок 6" descr="1alligator1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636"/>
            <a:ext cx="2228850" cy="1666875"/>
          </a:xfrm>
          <a:prstGeom prst="rect">
            <a:avLst/>
          </a:prstGeom>
        </p:spPr>
      </p:pic>
      <p:pic>
        <p:nvPicPr>
          <p:cNvPr id="8" name="Рисунок 7" descr="огур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500702"/>
            <a:ext cx="2108461" cy="1123949"/>
          </a:xfrm>
          <a:prstGeom prst="rect">
            <a:avLst/>
          </a:prstGeom>
        </p:spPr>
      </p:pic>
      <p:pic>
        <p:nvPicPr>
          <p:cNvPr id="9" name="Рисунок 8" descr="варенье слвдк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00174"/>
            <a:ext cx="1714500" cy="1781175"/>
          </a:xfrm>
          <a:prstGeom prst="rect">
            <a:avLst/>
          </a:prstGeom>
        </p:spPr>
      </p:pic>
      <p:pic>
        <p:nvPicPr>
          <p:cNvPr id="11" name="Рисунок 10" descr="сладкая ягода.jpg"/>
          <p:cNvPicPr>
            <a:picLocks noChangeAspect="1"/>
          </p:cNvPicPr>
          <p:nvPr/>
        </p:nvPicPr>
        <p:blipFill>
          <a:blip r:embed="rId6" cstate="print"/>
          <a:srcRect l="26278" t="10444" r="21167" b="15440"/>
          <a:stretch>
            <a:fillRect/>
          </a:stretch>
        </p:blipFill>
        <p:spPr>
          <a:xfrm>
            <a:off x="4929190" y="1571612"/>
            <a:ext cx="1714512" cy="1714512"/>
          </a:xfrm>
          <a:prstGeom prst="rect">
            <a:avLst/>
          </a:prstGeom>
        </p:spPr>
      </p:pic>
      <p:pic>
        <p:nvPicPr>
          <p:cNvPr id="12" name="Рисунок 11" descr="сладкие конфе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5357826"/>
            <a:ext cx="1976420" cy="1318314"/>
          </a:xfrm>
          <a:prstGeom prst="rect">
            <a:avLst/>
          </a:prstGeom>
        </p:spPr>
      </p:pic>
      <p:pic>
        <p:nvPicPr>
          <p:cNvPr id="13" name="Рисунок 12" descr="круглый тарел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571612"/>
            <a:ext cx="1821639" cy="1214426"/>
          </a:xfrm>
          <a:prstGeom prst="rect">
            <a:avLst/>
          </a:prstGeom>
        </p:spPr>
      </p:pic>
      <p:pic>
        <p:nvPicPr>
          <p:cNvPr id="17" name="Рисунок 16" descr="круглое кольцо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2928934"/>
            <a:ext cx="2245909" cy="2209974"/>
          </a:xfrm>
          <a:prstGeom prst="rect">
            <a:avLst/>
          </a:prstGeom>
        </p:spPr>
      </p:pic>
      <p:pic>
        <p:nvPicPr>
          <p:cNvPr id="18" name="Рисунок 17" descr="круглый мяч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3500438"/>
            <a:ext cx="1689123" cy="1689123"/>
          </a:xfrm>
          <a:prstGeom prst="rect">
            <a:avLst/>
          </a:prstGeom>
        </p:spPr>
      </p:pic>
      <p:pic>
        <p:nvPicPr>
          <p:cNvPr id="19" name="Рисунок 18" descr="круглая скатерть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9190" y="3500438"/>
            <a:ext cx="1595432" cy="1595432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3286124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-142900"/>
            <a:ext cx="828680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Весеннее пробуждение.</a:t>
            </a:r>
            <a:endParaRPr kumimoji="0" lang="ru-RU" sz="2400" i="0" u="sng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Наступила ранн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весна.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прозрачн__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 лес. Звери вылезли из своих нор. Птицы вернулись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края.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Робк__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зайка лежал под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кустиком. Вдруг кругом все потемнело. Небо накрыли тучи. Посыпался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снежок. К вечеру 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небо прояснилось. Выглянула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луна. Она осветила поля и леса. 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Труслив__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зайчишка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– прежнему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боялся выйти из-под куста.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Развернутая стрелка 21"/>
          <p:cNvSpPr/>
          <p:nvPr/>
        </p:nvSpPr>
        <p:spPr>
          <a:xfrm flipH="1">
            <a:off x="3286116" y="1142984"/>
            <a:ext cx="1643074" cy="214314"/>
          </a:xfrm>
          <a:prstGeom prst="uturnArrow">
            <a:avLst>
              <a:gd name="adj1" fmla="val 9578"/>
              <a:gd name="adj2" fmla="val 25000"/>
              <a:gd name="adj3" fmla="val 37337"/>
              <a:gd name="adj4" fmla="val 37663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4714876" y="1428736"/>
            <a:ext cx="142876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714876" y="1428736"/>
            <a:ext cx="142876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643306" y="857232"/>
            <a:ext cx="8752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Какая?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1500174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1285860"/>
            <a:ext cx="5998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ж.р.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Игра: Волшебники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142984"/>
          <a:ext cx="8072494" cy="541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5288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 существительным в правой колонке подобрать прилагательные, образуя их от существительных левой колонки и определи род.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Ночь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тишина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Весна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ветер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Лес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озеро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Пух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одеяло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Горечь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перец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Чай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куст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Добро 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человек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Вкус 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пища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395</Words>
  <Application>Microsoft Office PowerPoint</Application>
  <PresentationFormat>Экран (4:3)</PresentationFormat>
  <Paragraphs>103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Приветствие«Лучшие пожелания» </vt:lpstr>
      <vt:lpstr>Читай четко и правильно</vt:lpstr>
      <vt:lpstr>Моя.    Мой.    Моё.</vt:lpstr>
      <vt:lpstr>Слайд 4</vt:lpstr>
      <vt:lpstr> Тема занятия:  Согласование имен существительных с именами прилагательными.</vt:lpstr>
      <vt:lpstr>Раскрась клеточки: -слова мужского рода  - слова женского рода - слова среднего рода  </vt:lpstr>
      <vt:lpstr>Выдели у предметов  единый признак и составь словосочетание:</vt:lpstr>
      <vt:lpstr>Слайд 8</vt:lpstr>
      <vt:lpstr>Игра: Волшебники</vt:lpstr>
      <vt:lpstr> Игра: Умники и умницы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Согласование имен существительных с именами прилагательными.</dc:title>
  <dc:creator>leo</dc:creator>
  <cp:lastModifiedBy>Пользователь</cp:lastModifiedBy>
  <cp:revision>80</cp:revision>
  <dcterms:created xsi:type="dcterms:W3CDTF">2014-02-16T12:10:02Z</dcterms:created>
  <dcterms:modified xsi:type="dcterms:W3CDTF">2020-03-27T12:26:12Z</dcterms:modified>
</cp:coreProperties>
</file>