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-122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517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022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206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297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750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982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28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308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62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767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44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E9AB-AA82-4B48-A02C-E7FF223C83B5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1A275-B394-4E13-973B-31D8C24F5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23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1" y="1355267"/>
            <a:ext cx="8560904" cy="303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Р.р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Работа с информацией, представленной в различном виде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64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0208" y="167429"/>
            <a:ext cx="851452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«География. Физика»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учесть, что температура плавления воска ва­рьируется в пределах 40—90°, то Икар должен был под­няться на высоту термосферы — слоя, в котором темпе­ратура постоянно возрастает до высоких отметок. Однако о нахождении человека на такой высоте не может быть и речи: воздух в этом слое очень разрежен, и его прак­тически нет.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ещё один вариант — стратосфера, в которой тем­пература растёт до высоты 48—50 км, правда, не дости­гает 40°, и есть сомнения, что воск будет плавиться так активно, как это описано в мифе. Кроме того, в страто­сфере очень мало воздуха, что создаёт для человека режим наименьшего благоприятствования, да и трудно предста­вить себе, что Икар с крыльями, склеенными из птичьих перьев, мог подняться на такую высоту.</a:t>
            </a: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Получается, что миф с учётом научной информации либо не соответствует действительности по определению, либо во времена Дедала и Икара человечество знало нечто такое, что нам сегодня неизвестно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19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0939" y="339707"/>
            <a:ext cx="85145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«История. География»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«Колыбелью древних цивилизаций»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историки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Эгейское море.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его берегам, помимо Греции, выходит Турция.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«Русский язык»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Повторяем разряды союзов.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номера предложений, в которых есть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обороты.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2. 8, 10, 11, 15, 16, 17.</a:t>
            </a:r>
          </a:p>
        </p:txBody>
      </p:sp>
    </p:spTree>
    <p:extLst>
      <p:ext uri="{BB962C8B-B14F-4D97-AF65-F5344CB8AC3E}">
        <p14:creationId xmlns:p14="http://schemas.microsoft.com/office/powerpoint/2010/main" xmlns="" val="324745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8052" y="281841"/>
            <a:ext cx="8733183" cy="5799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50"/>
              </a:lnSpc>
              <a:spcBef>
                <a:spcPts val="300"/>
              </a:spcBef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Работа с текстом:</a:t>
            </a:r>
          </a:p>
          <a:p>
            <a:pPr lvl="0">
              <a:buClr>
                <a:srgbClr val="000000"/>
              </a:buClr>
              <a:buSzPts val="1000"/>
              <a:buFont typeface="+mj-lt"/>
              <a:buAutoNum type="arabicParenR"/>
              <a:tabLst>
                <a:tab pos="436245" algn="l"/>
                <a:tab pos="630555" algn="l"/>
              </a:tabLst>
            </a:pP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Жил в древнегреческом городе-государстве Афи­нах великий мастер, зодчий Дедал. 2) Был он не только архитектором, но и скульптором, очень гордился своим искусством. 3) Со временем стал мастер замечать, что его юный племянник </a:t>
            </a:r>
            <a:r>
              <a:rPr lang="ru-RU" u="none" strike="noStrike" spc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Талос</a:t>
            </a: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, его ученик, начинает превосхо­дить своего учителя. 4) Чёрная зависть поднялась в сердце Дедала, и однажды, когда никого не было рядом, столк­нул он талантливого юношу с городской стены. 5) </a:t>
            </a:r>
            <a:r>
              <a:rPr lang="ru-RU" u="none" strike="noStrike" spc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Талос</a:t>
            </a:r>
            <a:r>
              <a:rPr lang="ru-RU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 разбился насмерть. 6) Но всё тайное становится явным.</a:t>
            </a:r>
          </a:p>
          <a:p>
            <a:pPr>
              <a:tabLst>
                <a:tab pos="630555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Афиняне, узнав о преступлении Дедала, выгнали его с сыном Икаром из города. 8) Изгнанники переплыли море и поселились на острове Крит у царя Миноса, быв­шего злейшим врагом Афин. 9) Построил мастер по ука­зу царя лабиринт для кровожадного царевича Минотавра и тем навеки приковал себя к острову. 10) Царь Минос решил не отпускать зодчего Дедала, знавшего страшную тайну лабиринта. 11) Тогда Дедал набрал птичьих перьев, скрепил их воском и сделал себе и сыну крылья, что­бы улететь из ненавистного им плена. 12) Ранним утром перед отлётом Дедал сказал Икару: «Ты только не подни­майся, сынок, слишком высоко. 13) Горячие лучи солнца растопят воск, и ты упадёшь в море». 14) Разбежались отец с сыном и взлетели. 15) Радость полёта охватила мальчика, забывшего обо всех наставлениях отца. 16) Всё выше и выше забирался Икар в небо, не обращая внима­ния на то, что начинает плавиться воск, нагретый сол­нечным теплом. 17) Наступил момент, когда рассыпались крылья, скреплённые отцом Икара. 18) Камнем упал юно­ша в воду и утонул. 19) А Дедал добрался до Сицилии и прожил там в печали и скорби до самой старости.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69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2609" y="305068"/>
            <a:ext cx="821634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41300" algn="ctr"/>
            <a:r>
              <a:rPr lang="ru-RU" sz="2200" b="1" i="0" u="none" strike="noStrike" spc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Блок</a:t>
            </a:r>
            <a:r>
              <a:rPr lang="ru-RU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«Литература. Русский язык»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2200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Напишите, в каком значении в тексте употребляется выражение </a:t>
            </a:r>
            <a:r>
              <a:rPr lang="ru-RU" sz="2200" i="1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чёрная зависть</a:t>
            </a:r>
            <a:r>
              <a:rPr lang="ru-RU" sz="2200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 (4-е предложение).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180340" algn="l"/>
                <a:tab pos="627380" algn="l"/>
              </a:tabLst>
            </a:pPr>
            <a:r>
              <a:rPr lang="ru-RU" sz="2200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Укажите номер предложения, в котором говорится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	причинах той зависти, что охватила Дедала.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2200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Как называются выражения, подобные тому, что есть в 6-м предложении: </a:t>
            </a:r>
            <a:r>
              <a:rPr lang="ru-RU" sz="2200" i="1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Всё тайное становится явным</a:t>
            </a:r>
            <a:r>
              <a:rPr lang="ru-RU" sz="2200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? Приведите примеры аналогичных известных вам выражений.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180340" algn="l"/>
              </a:tabLst>
            </a:pPr>
            <a:r>
              <a:rPr lang="ru-RU" sz="2200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В тексте есть упоминание ещё об одном мифе, связанном с лабиринтом царя Миноса. Какое выражение сразу вспоминается, когда речь идёт о том, как были спасены люди от Минотавра? Напишите, что означает это выражение.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14655" algn="l"/>
              </a:tabLst>
            </a:pPr>
            <a:r>
              <a:rPr lang="ru-RU" sz="2200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Перечитайте ещё раз текст и найдите предложения, в которых говорится о гении Дедала и злодействе, им совершённом. Напишите небольшое сочинение-рассуждение о том, может ли талантливый человек быть злым, жестоким или он всегда добр и порядочен. Выразите своё отношение к поступку Дедала.</a:t>
            </a:r>
            <a:endParaRPr lang="ru-RU" sz="2200" u="none" strike="noStrike" spc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03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2609" y="305068"/>
            <a:ext cx="82163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идёт речь о том, что Дедал использовал воск, чтобы скрепить крылья. Мы не знаем, о каком воске идёт речь. Известно лишь то, что он может быть животного происхождения (пчелиный, например) или рас­тительного (из листьев бразильской восковой пальмы). Температура плавления воска от 40 до 90 градусов.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курса географии вам знакомо строение атмосферы. Внимательно проанализируйте схему, график и таблицу и определите, в каком слое воздушной оболочки Земли мог бы находиться Икар, если верить этому мифу.</a:t>
            </a:r>
          </a:p>
        </p:txBody>
      </p:sp>
    </p:spTree>
    <p:extLst>
      <p:ext uri="{BB962C8B-B14F-4D97-AF65-F5344CB8AC3E}">
        <p14:creationId xmlns:p14="http://schemas.microsoft.com/office/powerpoint/2010/main" xmlns="" val="341221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12" y="326749"/>
            <a:ext cx="7553739" cy="586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12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5064580"/>
              </p:ext>
            </p:extLst>
          </p:nvPr>
        </p:nvGraphicFramePr>
        <p:xfrm>
          <a:off x="733577" y="198181"/>
          <a:ext cx="7827327" cy="6035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79801"/>
                <a:gridCol w="1228535"/>
                <a:gridCol w="4518991"/>
              </a:tblGrid>
              <a:tr h="334469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spc="0" dirty="0">
                          <a:effectLst/>
                        </a:rPr>
                        <a:t>Строение атмосферы Земли</a:t>
                      </a:r>
                      <a:endParaRPr lang="ru-RU" sz="22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284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spc="0">
                          <a:effectLst/>
                        </a:rPr>
                        <a:t>Название</a:t>
                      </a:r>
                      <a:endParaRPr lang="ru-RU" sz="2200">
                        <a:effectLst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spc="0">
                          <a:effectLst/>
                        </a:rPr>
                        <a:t>слоёв</a:t>
                      </a:r>
                      <a:endParaRPr lang="ru-RU" sz="220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spc="0">
                          <a:effectLst/>
                        </a:rPr>
                        <a:t>Границы</a:t>
                      </a:r>
                      <a:endParaRPr lang="ru-RU" sz="2200">
                        <a:effectLst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spc="0">
                          <a:effectLst/>
                        </a:rPr>
                        <a:t>высот</a:t>
                      </a:r>
                      <a:endParaRPr lang="ru-RU" sz="220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spc="0">
                          <a:effectLst/>
                        </a:rPr>
                        <a:t>Характеристика слоя</a:t>
                      </a:r>
                      <a:endParaRPr lang="ru-RU" sz="220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</a:tr>
              <a:tr h="608978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spc="0">
                          <a:effectLst/>
                        </a:rPr>
                        <a:t>1. Тропосфера</a:t>
                      </a:r>
                      <a:endParaRPr lang="ru-RU" sz="220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spc="0" dirty="0">
                          <a:effectLst/>
                        </a:rPr>
                        <a:t>8—18 км</a:t>
                      </a:r>
                      <a:endParaRPr lang="ru-RU" sz="22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spc="0" dirty="0">
                          <a:effectLst/>
                        </a:rPr>
                        <a:t>80% воздуха атмосферы, почти весь водяной пар. Здесь дует ветер, плывут облака, идут дожди. Воздух нагревается только от по­верхности Земли, поэтому с высотой температура падает</a:t>
                      </a:r>
                      <a:endParaRPr lang="ru-RU" sz="22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</a:tr>
              <a:tr h="963271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spc="0">
                          <a:effectLst/>
                        </a:rPr>
                        <a:t>2. Стратосфера</a:t>
                      </a:r>
                      <a:endParaRPr lang="ru-RU" sz="220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200" spc="0">
                          <a:effectLst/>
                        </a:rPr>
                        <a:t>18—50 км</a:t>
                      </a:r>
                      <a:endParaRPr lang="ru-RU" sz="220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spc="0" dirty="0">
                          <a:effectLst/>
                        </a:rPr>
                        <a:t>Воздуха мало, и без кисло­родного аппарата или ска­фандра находиться здесь невозможно. Нет </a:t>
                      </a:r>
                      <a:r>
                        <a:rPr lang="ru-RU" sz="2200" spc="0" dirty="0" smtClean="0">
                          <a:effectLst/>
                        </a:rPr>
                        <a:t>водяного пара, облаков. Температура с высотой повышается, так как газ озон поглощает ультрафиолетовые лучи Солнца. На высоте 50 км температура достигает 32°</a:t>
                      </a:r>
                      <a:endParaRPr lang="ru-RU" sz="2200" dirty="0" smtClean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4331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3426908"/>
              </p:ext>
            </p:extLst>
          </p:nvPr>
        </p:nvGraphicFramePr>
        <p:xfrm>
          <a:off x="440441" y="281533"/>
          <a:ext cx="8491523" cy="3429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4527"/>
                <a:gridCol w="1678249"/>
                <a:gridCol w="4558747"/>
              </a:tblGrid>
              <a:tr h="22225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Строение атмосферы Земли</a:t>
                      </a:r>
                      <a:endParaRPr lang="ru-RU" sz="20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>
                          <a:effectLst/>
                        </a:rPr>
                        <a:t>Название</a:t>
                      </a:r>
                      <a:endParaRPr lang="ru-RU" sz="20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>
                          <a:effectLst/>
                        </a:rPr>
                        <a:t>слоёв</a:t>
                      </a:r>
                      <a:endParaRPr lang="ru-RU" sz="200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ru-RU" sz="2000" spc="0">
                          <a:effectLst/>
                        </a:rPr>
                        <a:t>Границы</a:t>
                      </a:r>
                      <a:endParaRPr lang="ru-RU" sz="200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000" spc="0">
                          <a:effectLst/>
                        </a:rPr>
                        <a:t>высот</a:t>
                      </a:r>
                      <a:endParaRPr lang="ru-RU" sz="200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>
                          <a:effectLst/>
                        </a:rPr>
                        <a:t>Характеристика слоя</a:t>
                      </a:r>
                      <a:endParaRPr lang="ru-RU" sz="200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</a:tr>
              <a:tr h="4965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3. Мезосфера</a:t>
                      </a:r>
                      <a:endParaRPr lang="ru-RU" sz="20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50—85 км</a:t>
                      </a:r>
                      <a:endParaRPr lang="ru-RU" sz="20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>
                          <a:effectLst/>
                        </a:rPr>
                        <a:t>Температура снова резко падает до -90°, плотность воздуха очень мала</a:t>
                      </a:r>
                      <a:endParaRPr lang="ru-RU" sz="200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</a:tr>
              <a:tr h="496570"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4. Термосфера (ионосфера)</a:t>
                      </a:r>
                      <a:endParaRPr lang="ru-RU" sz="20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90—1000 км</a:t>
                      </a:r>
                      <a:endParaRPr lang="ru-RU" sz="20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>
                          <a:effectLst/>
                        </a:rPr>
                        <a:t>Температура постоянно повышается и достигает 1220°, полярные сияния</a:t>
                      </a:r>
                      <a:endParaRPr lang="ru-RU" sz="200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</a:tr>
              <a:tr h="777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5. Экзосфера</a:t>
                      </a:r>
                      <a:endParaRPr lang="ru-RU" sz="20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1000—3000 км</a:t>
                      </a:r>
                      <a:endParaRPr lang="ru-RU" sz="20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Состоит из водорода, частицы газов рассеиваются в космическое пространство, небо кажется не голубым, а чёрным</a:t>
                      </a:r>
                      <a:endParaRPr lang="ru-RU" sz="2000" dirty="0">
                        <a:effectLst/>
                        <a:latin typeface="Century Schoolbook" panose="02040604050505020304" pitchFamily="18" charset="0"/>
                        <a:ea typeface="Century Schoolbook" panose="02040604050505020304" pitchFamily="18" charset="0"/>
                        <a:cs typeface="Century Schoolbook" panose="020406040505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6985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387894"/>
            <a:ext cx="7798904" cy="5596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0" indent="-241300" algn="ctr">
              <a:spcBef>
                <a:spcPts val="1445"/>
              </a:spcBef>
              <a:spcAft>
                <a:spcPts val="455"/>
              </a:spcAft>
            </a:pPr>
            <a:r>
              <a:rPr lang="ru-RU" sz="2800" b="1" i="0" u="none" strike="noStrike" spc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Блок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«История. География»</a:t>
            </a:r>
          </a:p>
          <a:p>
            <a:pPr marL="342900" marR="12700" lvl="0" indent="-342900">
              <a:spcAft>
                <a:spcPts val="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433070" algn="l"/>
              </a:tabLst>
            </a:pPr>
            <a:r>
              <a:rPr lang="ru-RU" sz="2800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Вспомните и напишите, какое море, считающееся «колыбелью древних цивилизаций», должны были переплыть Дедал с Икаром, чтобы из Афин попасть на остров Крит.</a:t>
            </a:r>
          </a:p>
          <a:p>
            <a:pPr marL="342900" marR="12700" lvl="0" indent="-342900">
              <a:spcAft>
                <a:spcPts val="1120"/>
              </a:spcAft>
              <a:buClr>
                <a:srgbClr val="000000"/>
              </a:buClr>
              <a:buSzPts val="1000"/>
              <a:buFont typeface="+mj-lt"/>
              <a:buAutoNum type="arabicPeriod"/>
              <a:tabLst>
                <a:tab pos="427355" algn="l"/>
              </a:tabLst>
            </a:pPr>
            <a:r>
              <a:rPr lang="ru-RU" sz="2800" u="none" strike="noStrike" spc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Какое ещё современное государство, кроме Греции, выходит к берегам этого моря?</a:t>
            </a:r>
          </a:p>
          <a:p>
            <a:pPr marR="50800" indent="-241300" algn="ctr">
              <a:spcAft>
                <a:spcPts val="465"/>
              </a:spcAft>
            </a:pPr>
            <a:r>
              <a:rPr lang="ru-RU" sz="2800" b="0" i="0" u="none" strike="noStrike" spc="15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Блок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«Русский язык»</a:t>
            </a:r>
          </a:p>
          <a:p>
            <a:pPr marL="273050" marR="12700" indent="-514350">
              <a:spcAft>
                <a:spcPts val="455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Повторяем разряды союзов.</a:t>
            </a:r>
          </a:p>
          <a:p>
            <a:pPr marL="273050" marR="12700" indent="-514350">
              <a:spcAft>
                <a:spcPts val="455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номера предложений, в которых есть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обороты.</a:t>
            </a:r>
            <a:endParaRPr lang="ru-R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60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0208" y="167429"/>
            <a:ext cx="8302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0" indent="-152400" algn="ctr">
              <a:spcAft>
                <a:spcPts val="0"/>
              </a:spcAft>
            </a:pP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Ключи к заданиям</a:t>
            </a:r>
            <a:endParaRPr lang="ru-RU" sz="2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0800" indent="-241300" algn="ctr">
              <a:spcAft>
                <a:spcPts val="0"/>
              </a:spcAft>
            </a:pPr>
            <a:r>
              <a:rPr lang="ru-RU" sz="2100" spc="150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Блок</a:t>
            </a: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«Литература. Русский язык»</a:t>
            </a: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>
                <a:tab pos="420370" algn="l"/>
              </a:tabLst>
            </a:pP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Зависть — желание, чтобы кто-либо не распола­гал тем, чего сам завистливый не имеет в такой же или большей степени (количестве). Чёрная (злая) зависть на­столько поглощает человека, что он не может мириться с успехами другого. Она становится ядом, отравляющим душу человека.</a:t>
            </a:r>
          </a:p>
          <a:p>
            <a:pPr marL="342900" lvl="0" indent="-342900" algn="just"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>
                <a:tab pos="426720" algn="l"/>
              </a:tabLst>
            </a:pP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3</a:t>
            </a:r>
            <a:r>
              <a:rPr lang="ru-RU" sz="2100" b="1" dirty="0"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>
                <a:tab pos="405130" algn="l"/>
              </a:tabLst>
            </a:pP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Всё тайное становится явным — крылатое выраже­ние. Данное выражение имеет библейское происхождение.</a:t>
            </a: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>
                <a:tab pos="417830" algn="l"/>
              </a:tabLst>
            </a:pP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В тексте упоминается миф о Тесее, попавшем к Ми­нотавру. Тесей сумел уничтожить это чудовище, пожирав­шее людей. Помогла Тесею дочь царя Миноса Ариадна. Она дала отважному юноше нить, с помощью которой он сумел выбраться из лабиринта. Фразеологизм нить Ари­адны, вошедший в нашу речь, стал означать возможность выхода из затруднительного положения, нахождение реше­ния запутанной задачи.</a:t>
            </a: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>
                <a:tab pos="420370" algn="l"/>
              </a:tabLst>
            </a:pPr>
            <a:r>
              <a:rPr lang="ru-RU" sz="2100" dirty="0">
                <a:solidFill>
                  <a:srgbClr val="000000"/>
                </a:solidFill>
                <a:latin typeface="Times New Roman" panose="02020603050405020304" pitchFamily="18" charset="0"/>
                <a:ea typeface="Century Schoolbook" panose="02040604050505020304" pitchFamily="18" charset="0"/>
                <a:cs typeface="Times New Roman" panose="02020603050405020304" pitchFamily="18" charset="0"/>
              </a:rPr>
              <a:t>Это 1 — 5-е предложения. Дедал поступил жестоко и подло. Наверное, за это он был наказан сначала изгна­нием, а затем потерей единственного сына Икара и обре­чён на одиночество.</a:t>
            </a:r>
            <a:endParaRPr lang="ru-RU" sz="2100" u="none" strike="noStrike" spc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225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1076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Танашевич А. А.</dc:creator>
  <cp:lastModifiedBy>Людмила Николаевна</cp:lastModifiedBy>
  <cp:revision>9</cp:revision>
  <dcterms:created xsi:type="dcterms:W3CDTF">2017-10-14T10:22:21Z</dcterms:created>
  <dcterms:modified xsi:type="dcterms:W3CDTF">2020-05-10T16:12:09Z</dcterms:modified>
</cp:coreProperties>
</file>