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Трудоустройство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Документы для приема на работу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4857760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Урок СБО </a:t>
            </a:r>
            <a:r>
              <a:rPr lang="ru-RU" sz="2000" b="1" smtClean="0"/>
              <a:t>9 </a:t>
            </a:r>
            <a:r>
              <a:rPr lang="ru-RU" sz="2000" b="1" smtClean="0"/>
              <a:t>класс</a:t>
            </a:r>
            <a:endParaRPr lang="ru-RU" sz="2000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6.Медицинская книжка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Медицинская книжка нужна только работникам определённых сфер деятельности – торговли, образования, медицины, общепита. Оформляется этот документ центрами государственного санитарно-эпидемиологического надзора. </a:t>
            </a:r>
            <a:endParaRPr lang="ru-RU" dirty="0"/>
          </a:p>
        </p:txBody>
      </p:sp>
      <p:pic>
        <p:nvPicPr>
          <p:cNvPr id="5" name="Содержимое 4" descr="20МЕДКНИЖ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70858" y="1714488"/>
            <a:ext cx="4579592" cy="37147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7. Заявление о приёме на работу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/>
              <a:t>Заявление</a:t>
            </a:r>
            <a:r>
              <a:rPr lang="ru-RU" sz="2400" dirty="0" smtClean="0"/>
              <a:t> - </a:t>
            </a:r>
            <a:r>
              <a:rPr lang="ru-RU" sz="2400" b="1" i="1" dirty="0" smtClean="0"/>
              <a:t>самая распространенная деловая бумага, в которой излагается просьба, ходатайство о чем-либо (например, о приеме на работу, в учебное заведение, о предоставлении очередного отпуска, о выдаче денежного пособия и т.д.)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 __________________________</a:t>
            </a:r>
          </a:p>
          <a:p>
            <a:r>
              <a:rPr lang="ru-RU" dirty="0" smtClean="0"/>
              <a:t>                                                         Кому (должность) ФИО</a:t>
            </a:r>
          </a:p>
          <a:p>
            <a:r>
              <a:rPr lang="ru-RU" dirty="0" smtClean="0"/>
              <a:t>                                                       _____________________</a:t>
            </a:r>
          </a:p>
          <a:p>
            <a:r>
              <a:rPr lang="ru-RU" dirty="0" smtClean="0"/>
              <a:t>                                                       _____________________             </a:t>
            </a:r>
          </a:p>
          <a:p>
            <a:r>
              <a:rPr lang="ru-RU" dirty="0" smtClean="0"/>
              <a:t>                                                             от  кого (ФИО)</a:t>
            </a:r>
          </a:p>
          <a:p>
            <a:r>
              <a:rPr lang="ru-RU" dirty="0" smtClean="0"/>
              <a:t>                                                       ______ _______________</a:t>
            </a:r>
          </a:p>
          <a:p>
            <a:r>
              <a:rPr lang="ru-RU" dirty="0" smtClean="0"/>
              <a:t>заявление.</a:t>
            </a:r>
          </a:p>
          <a:p>
            <a:r>
              <a:rPr lang="ru-RU" dirty="0" smtClean="0"/>
              <a:t>        Прошу _____________________________________</a:t>
            </a:r>
          </a:p>
          <a:p>
            <a:r>
              <a:rPr lang="ru-RU" dirty="0" smtClean="0"/>
              <a:t>________________________________________________</a:t>
            </a:r>
          </a:p>
          <a:p>
            <a:r>
              <a:rPr lang="ru-RU" dirty="0" smtClean="0"/>
              <a:t>________________________________________________</a:t>
            </a:r>
          </a:p>
          <a:p>
            <a:r>
              <a:rPr lang="ru-RU" dirty="0" smtClean="0"/>
              <a:t>_______________                               _________________</a:t>
            </a:r>
          </a:p>
          <a:p>
            <a:r>
              <a:rPr lang="ru-RU" dirty="0" smtClean="0"/>
              <a:t>       (число)                                                (подпись)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Работник – лицо , которое пойдет устраиваться на работу</a:t>
            </a:r>
            <a:endParaRPr lang="ru-RU" dirty="0"/>
          </a:p>
        </p:txBody>
      </p:sp>
      <p:pic>
        <p:nvPicPr>
          <p:cNvPr id="4" name="Содержимое 3" descr="Tax-relief-for-employees-things-to-kn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8083031" cy="437369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Работодатель – лицо , вступает в трудовые отношения с работником и дает ему работу</a:t>
            </a:r>
            <a:endParaRPr lang="ru-RU" sz="3600" dirty="0"/>
          </a:p>
        </p:txBody>
      </p:sp>
      <p:pic>
        <p:nvPicPr>
          <p:cNvPr id="4" name="Содержимое 3" descr="trud-spo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59279"/>
            <a:ext cx="7286455" cy="455580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u="sng" dirty="0" smtClean="0"/>
              <a:t/>
            </a:r>
            <a:br>
              <a:rPr lang="ru-RU" sz="4000" b="1" i="1" u="sng" dirty="0" smtClean="0"/>
            </a:br>
            <a:r>
              <a:rPr lang="ru-RU" sz="4000" b="1" i="1" u="sng" dirty="0" smtClean="0"/>
              <a:t>Какие же документы необходимы  для устройства на работу?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8b280a66ee19d93220ff1f95ce0e938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6591450" cy="479378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1.Паспорт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Паспорт – это основной документ, удостоверяющий личность гражданина России на территории РФ. </a:t>
            </a:r>
            <a:endParaRPr lang="ru-RU" dirty="0"/>
          </a:p>
        </p:txBody>
      </p:sp>
      <p:pic>
        <p:nvPicPr>
          <p:cNvPr id="5" name="Содержимое 4" descr="06bc92a255d28072e0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643050"/>
            <a:ext cx="4612811" cy="384586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2.Трудовая книжка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Трудовая книжка - это основной документ, подтверждающий трудовую деятельность и рабочий стаж работника.</a:t>
            </a:r>
          </a:p>
          <a:p>
            <a:r>
              <a:rPr lang="ru-RU" dirty="0" smtClean="0"/>
              <a:t>Официальное трудоустройство подразумевает наличие у сотрудника трудовой книжки. Если это ваше первое место работы, специалист по работе с кадрами оформит для вас такой документ. </a:t>
            </a:r>
            <a:endParaRPr lang="ru-RU" dirty="0"/>
          </a:p>
        </p:txBody>
      </p:sp>
      <p:pic>
        <p:nvPicPr>
          <p:cNvPr id="5" name="Содержимое 4" descr="8b280a66ee19d93220ff1f95ce0e938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928802"/>
            <a:ext cx="4637258" cy="32507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3. Документы об образовании (дипломы и свидетельства)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Документы об образовании, о квалификации или наличии специальных знаний нужны при поступлении на работу, требующую специальных знаний или специальной подготовки. </a:t>
            </a:r>
            <a:endParaRPr lang="ru-RU" dirty="0"/>
          </a:p>
        </p:txBody>
      </p:sp>
      <p:pic>
        <p:nvPicPr>
          <p:cNvPr id="5" name="Содержимое 4" descr="1buy_diploma_mosco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928802"/>
            <a:ext cx="4786346" cy="36433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4.Документы воинского учёта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Документы воинского учёта являются обязательными к предъявлению для военнообязанных и лиц, подлежащих призыву на военную службу (в нашей стране это мужчины в возрасте от 18 до 27 лет). </a:t>
            </a:r>
            <a:endParaRPr lang="ru-RU" dirty="0"/>
          </a:p>
        </p:txBody>
      </p:sp>
      <p:pic>
        <p:nvPicPr>
          <p:cNvPr id="5" name="Содержимое 4" descr="mildo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714488"/>
            <a:ext cx="3324484" cy="408154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5.Свидетельство государственного пенсионного страхования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Свидетельство государственного пенсионного страхования (СНИЛС) является уникальным и принадлежит индивидуальному лицевому счету только одному человеку. На этот счет заносятся все данные о начисленных и уплаченных работодателем страховых взносах, а также страховой стаж в течение всей трудовой деятельности гражданина, которые впоследствии учитываются при назначении или перерасчете пенсии. </a:t>
            </a:r>
          </a:p>
          <a:p>
            <a:endParaRPr lang="ru-RU" dirty="0"/>
          </a:p>
        </p:txBody>
      </p:sp>
      <p:pic>
        <p:nvPicPr>
          <p:cNvPr id="5" name="Содержимое 4" descr="884bd078062ee6bd157b294c752d7970_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071678"/>
            <a:ext cx="4361660" cy="293685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</TotalTime>
  <Words>298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Трудоустройство</vt:lpstr>
      <vt:lpstr>Работник – лицо , которое пойдет устраиваться на работу</vt:lpstr>
      <vt:lpstr>Работодатель – лицо , вступает в трудовые отношения с работником и дает ему работу</vt:lpstr>
      <vt:lpstr> Какие же документы необходимы  для устройства на работу? </vt:lpstr>
      <vt:lpstr> 1.Паспорт </vt:lpstr>
      <vt:lpstr>2.Трудовая книжка</vt:lpstr>
      <vt:lpstr> 3. Документы об образовании (дипломы и свидетельства) </vt:lpstr>
      <vt:lpstr> 4.Документы воинского учёта </vt:lpstr>
      <vt:lpstr>  5.Свидетельство государственного пенсионного страхования </vt:lpstr>
      <vt:lpstr> 6.Медицинская книжка </vt:lpstr>
      <vt:lpstr> 7. Заявление о приёме на работу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Трудоустройство</dc:title>
  <dc:creator>Artur Plotnikov</dc:creator>
  <cp:lastModifiedBy>Пользователь</cp:lastModifiedBy>
  <cp:revision>5</cp:revision>
  <dcterms:created xsi:type="dcterms:W3CDTF">2018-01-15T06:34:38Z</dcterms:created>
  <dcterms:modified xsi:type="dcterms:W3CDTF">2020-03-25T13:40:22Z</dcterms:modified>
</cp:coreProperties>
</file>