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607047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7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старинных книг. Повторение и обобщение по теме «И в шутку и всерьёз»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7" descr="https://soiro.ru/forum/datas/users/sova_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43349"/>
            <a:ext cx="3671888" cy="29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1681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Составьте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из двух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половинок пословицы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 труде:</a:t>
            </a:r>
            <a: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Любишь кататься 	            всё перетрут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Труд человека кормит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	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       по осени</a:t>
            </a:r>
          </a:p>
          <a:p>
            <a:pPr lvl="0"/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                                           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считают</a:t>
            </a:r>
          </a:p>
          <a:p>
            <a:pPr lvl="0"/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Терпенье и труд 	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            люби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и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саночки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                                           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возить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Цыплят 	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                              а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лень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портит</a:t>
            </a:r>
            <a:endParaRPr lang="ru-RU" sz="4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3700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168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Составьте из двух половинок пословицы о труде:</a:t>
            </a:r>
            <a: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Любишь кататься 	            всё перетрут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 человека кормит	        по осени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считают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Терпенье и труд 	             люби и саночки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возить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Цыплят 	                               а лень портит</a:t>
            </a:r>
          </a:p>
          <a:p>
            <a:endParaRPr lang="ru-RU" sz="3200" b="1" dirty="0">
              <a:solidFill>
                <a:prstClr val="black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563888" y="1700808"/>
            <a:ext cx="1639405" cy="26260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81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1681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Составьте из двух половинок пословицы о труде:</a:t>
            </a:r>
            <a: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Любишь кататься 	            всё перетрут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 человека кормит	        по осени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считают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Терпенье и труд 	             люби и саночки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возить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Цыплят 	                               а лень портит</a:t>
            </a:r>
          </a:p>
          <a:p>
            <a:endParaRPr lang="ru-RU" sz="4800" b="1" dirty="0">
              <a:solidFill>
                <a:prstClr val="black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347864" y="1412776"/>
            <a:ext cx="1608117" cy="28044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275856" y="2564904"/>
            <a:ext cx="1944216" cy="25922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13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1681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Составьте из двух половинок пословицы о труде:</a:t>
            </a:r>
            <a: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Любишь кататься 	            всё перетрут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 человека кормит	        по осени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считают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Терпенье и труд 	             люби и саночки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возить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Цыплят 	                               а лень портит</a:t>
            </a:r>
          </a:p>
          <a:p>
            <a:endParaRPr lang="ru-RU" sz="4800" b="1" dirty="0">
              <a:solidFill>
                <a:prstClr val="black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419872" y="1484784"/>
            <a:ext cx="2088232" cy="28803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707904" y="2348880"/>
            <a:ext cx="1872208" cy="28083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1907704" y="2636912"/>
            <a:ext cx="3600400" cy="255698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44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1681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Составьте из двух половинок пословицы о труде:</a:t>
            </a:r>
            <a: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Любишь кататься 	            всё перетрут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 человека кормит	        по осени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считают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Терпенье и труд 	             люби и саночки</a:t>
            </a:r>
          </a:p>
          <a:p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возить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Цыплят 	                               а лень портит</a:t>
            </a:r>
          </a:p>
          <a:p>
            <a:endParaRPr lang="ru-RU" sz="4800" b="1" dirty="0">
              <a:solidFill>
                <a:prstClr val="black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347864" y="1484784"/>
            <a:ext cx="2304256" cy="27363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707904" y="2420888"/>
            <a:ext cx="1800200" cy="27363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411760" y="2492897"/>
            <a:ext cx="3033012" cy="252027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059832" y="1772816"/>
            <a:ext cx="2160240" cy="216024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57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Соедини название текста и </a:t>
            </a:r>
            <a:r>
              <a:rPr lang="ru-RU" sz="40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автора </a:t>
            </a:r>
            <a:br>
              <a:rPr lang="ru-RU" sz="40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u="sng" dirty="0" smtClean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карточка)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47201" y="1905056"/>
            <a:ext cx="5945462" cy="37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69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endParaRPr lang="ru-RU" sz="44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2846" y="1690689"/>
            <a:ext cx="6998309" cy="434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2559676" y="356744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878428" y="2781837"/>
            <a:ext cx="2665927" cy="746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844344" y="2009105"/>
            <a:ext cx="1574442" cy="3026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10259" y="5705341"/>
            <a:ext cx="734096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119907" y="2009105"/>
            <a:ext cx="2298879" cy="151970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583546" y="2975020"/>
            <a:ext cx="1835240" cy="136516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675712" y="4198513"/>
            <a:ext cx="2743075" cy="837126"/>
          </a:xfrm>
          <a:prstGeom prst="straightConnector1">
            <a:avLst/>
          </a:prstGeom>
          <a:ln w="76200">
            <a:solidFill>
              <a:srgbClr val="C66A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2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Кто написал «Телефон» ,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Федотка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»?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Какие ещё произведения этого писателя ты знаешь?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Как зовут ослика в рассказе «Помощник» и почему?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7583231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Проверочная работа</a:t>
            </a:r>
          </a:p>
          <a:p>
            <a:pPr algn="ctr"/>
            <a:r>
              <a:rPr lang="ru-RU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 в шутку и всерьёз»</a:t>
            </a:r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2714644" cy="36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Речевая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Тру-тро-три-тры-тра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про-пру-при-пра-пры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дра-дро-дру-дры-дре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Мои документы\Мама\Презентации по русскому языку\Азбука от А до Я\1.Алфавит\5.У\Читаем буква У\Рисунок12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4869160"/>
            <a:ext cx="3260184" cy="17158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канирование00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сканирование00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99176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канирование00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764704"/>
            <a:ext cx="4500563" cy="6093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1571604" y="1214422"/>
            <a:ext cx="5857916" cy="4824668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14438" y="2500313"/>
            <a:ext cx="57864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6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Спасибо, ребята, </a:t>
            </a:r>
            <a:endParaRPr lang="ru-RU" sz="66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6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 </a:t>
            </a:r>
            <a:r>
              <a:rPr lang="ru-RU" sz="6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урок!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этом разделе мы познакомились с весёлыми произведениями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К.Чуковского,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И.Токмаковой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И.Пивоваровой, Я.Тайца.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уже знаем, что весёлые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расказы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стихи и небылицы поэты сочиняют не только для удовольствия. Их произведения помогают нам посмотреть на себя со стороны, увидеть недостатки и понять, что в каждой шутке есть доля правды.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Рисунок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4826000"/>
            <a:ext cx="1903412" cy="20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36712"/>
            <a:ext cx="8429684" cy="402104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Шутка-то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говорится или делается не всерьез, ради развлечения, веселья; слова, не заслуживающие доверия. Это фраза или небольшой текст юмористического содержания.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Юмор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-добродушно-насмешливое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к чему-нибудь, умение представить события, недостатки, слабости в комическом виде.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44824"/>
            <a:ext cx="8424936" cy="129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96752"/>
            <a:ext cx="6840760" cy="70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501008"/>
            <a:ext cx="66465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077072"/>
            <a:ext cx="8143932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Какое стихотворение в разделе является ещё и скороговоркой?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714620"/>
            <a:ext cx="50148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 Пивоварова </a:t>
            </a:r>
          </a:p>
          <a:p>
            <a:pPr>
              <a:buNone/>
            </a:pPr>
            <a:r>
              <a:rPr lang="ru-RU" sz="4800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Кулинаки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пулинаки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НоваяТокмакова папка\i_tokmakova_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14348" y="2714620"/>
            <a:ext cx="2286016" cy="32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Какая главная мысль в рассказе «Помощник</a:t>
            </a:r>
            <a:r>
              <a:rPr lang="ru-RU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»?</a:t>
            </a:r>
            <a:r>
              <a:rPr lang="ru-RU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кто автор? </a:t>
            </a:r>
            <a:endParaRPr lang="ru-RU" sz="28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 работает , тот не ест.</a:t>
            </a:r>
          </a:p>
          <a:p>
            <a:pPr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М.Пляцковский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238" y="3645024"/>
            <a:ext cx="4109546" cy="27129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Чему учит нас рассказ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«Саша-дразнилка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»?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кто автор?</a:t>
            </a:r>
            <a:endParaRPr lang="ru-RU" sz="3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Смеётся тот, кто смеётся последним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Н.Артюхова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3009892" cy="31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8679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Зачем писатели и поэты  пишут весёлые стихи и рассказы?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Выбери ответ.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8001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1538" y="4786322"/>
            <a:ext cx="7143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57224" y="5429264"/>
            <a:ext cx="4500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147002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Какая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разница между «горячим приветом» и «горячим чаем»?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285992"/>
            <a:ext cx="8643998" cy="335758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-Как </a:t>
            </a: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называется стихотворение? Кто автор?</a:t>
            </a:r>
          </a:p>
          <a:p>
            <a:endParaRPr lang="ru-RU" sz="44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О.Дриз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Привет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071810"/>
            <a:ext cx="285748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205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Речевая разминка   Тру-тро-три-тры-тра про-пру-при-пра-пры дра-дро-дру-дры-дре </vt:lpstr>
      <vt:lpstr>     В этом разделе мы познакомились с весёлыми произведениями К.Чуковского, И.Токмаковой, И.Пивоваровой, Я.Тайца.</vt:lpstr>
      <vt:lpstr>  Шутка-то, что говорится или делается не всерьез, ради развлечения, веселья; слова, не заслуживающие доверия. Это фраза или небольшой текст юмористического содержания.  Юмор-добродушно-насмешливое отношение к чему-нибудь, умение представить события, недостатки, слабости в комическом виде.</vt:lpstr>
      <vt:lpstr>Какое стихотворение в разделе является ещё и скороговоркой?</vt:lpstr>
      <vt:lpstr>Какая главная мысль в рассказе «Помощник»? И кто автор? </vt:lpstr>
      <vt:lpstr>Чему учит нас рассказ  «Саша-дразнилка»? И кто автор?</vt:lpstr>
      <vt:lpstr> Зачем писатели и поэты  пишут весёлые стихи и рассказы? Выбери ответ.</vt:lpstr>
      <vt:lpstr>        Какая разница между «горячим приветом» и «горячим чаем»? </vt:lpstr>
      <vt:lpstr>Слайд 10</vt:lpstr>
      <vt:lpstr>Слайд 11</vt:lpstr>
      <vt:lpstr>Слайд 12</vt:lpstr>
      <vt:lpstr>Слайд 13</vt:lpstr>
      <vt:lpstr>Слайд 14</vt:lpstr>
      <vt:lpstr>Соедини название текста и автора  (карточка)</vt:lpstr>
      <vt:lpstr>Проверка </vt:lpstr>
      <vt:lpstr>Кто написал «Телефон» , «Федотка»? Какие ещё произведения этого писателя ты знаешь? </vt:lpstr>
      <vt:lpstr>Как зовут ослика в рассказе «Помощник» и почему?</vt:lpstr>
      <vt:lpstr>   </vt:lpstr>
      <vt:lpstr>Слайд 20</vt:lpstr>
      <vt:lpstr>Проверь себя!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</cp:revision>
  <dcterms:created xsi:type="dcterms:W3CDTF">2020-04-14T11:31:13Z</dcterms:created>
  <dcterms:modified xsi:type="dcterms:W3CDTF">2020-04-14T12:25:22Z</dcterms:modified>
</cp:coreProperties>
</file>