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EAF463A-BC7C-46EE-9F1E-7F377CCA4891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1371600"/>
            <a:ext cx="7772400" cy="1470025"/>
          </a:xfrm>
        </p:spPr>
        <p:txBody>
          <a:bodyPr/>
          <a:lstStyle/>
          <a:p>
            <a:r>
              <a:rPr lang="ru-RU" sz="6000" b="1" i="1" dirty="0" smtClean="0">
                <a:latin typeface="Arno Pro Caption" pitchFamily="18" charset="0"/>
              </a:rPr>
              <a:t>Праздник поэзии.</a:t>
            </a:r>
            <a:endParaRPr lang="ru-RU" sz="6000" b="1" i="1" dirty="0">
              <a:latin typeface="Arno Pro Captio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3048000"/>
            <a:ext cx="3342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no Pro Caption" pitchFamily="18" charset="0"/>
              </a:rPr>
              <a:t>Поэзия</a:t>
            </a:r>
            <a:r>
              <a:rPr lang="ru-RU" sz="3600" dirty="0" smtClean="0">
                <a:latin typeface="Arno Pro Caption" pitchFamily="18" charset="0"/>
              </a:rPr>
              <a:t> – это …</a:t>
            </a:r>
            <a:endParaRPr lang="ru-RU" sz="3600" dirty="0">
              <a:latin typeface="Arno Pro Captio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" y="381000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latin typeface="Arno Pro Caption" pitchFamily="18" charset="0"/>
              </a:rPr>
              <a:t>словесное </a:t>
            </a:r>
            <a:r>
              <a:rPr lang="ru-RU" sz="3600" b="1" i="1" dirty="0" smtClean="0">
                <a:latin typeface="Arno Pro Caption" pitchFamily="18" charset="0"/>
              </a:rPr>
              <a:t>художественное творчество, преимущ. стихотворное.</a:t>
            </a:r>
            <a:endParaRPr lang="ru-RU" sz="3600" b="1" i="1" dirty="0">
              <a:latin typeface="Arno Pro Captio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Arno Pro Caption" pitchFamily="18" charset="0"/>
              </a:rPr>
              <a:t>Что такое стихотворение?</a:t>
            </a:r>
            <a:endParaRPr lang="ru-RU" b="1" dirty="0">
              <a:latin typeface="Arno Pro Captio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800599"/>
          </a:xfrm>
        </p:spPr>
        <p:txBody>
          <a:bodyPr/>
          <a:lstStyle/>
          <a:p>
            <a:r>
              <a:rPr lang="ru-RU" b="1" dirty="0" smtClean="0">
                <a:latin typeface="Arno Pro Caption" pitchFamily="18" charset="0"/>
              </a:rPr>
              <a:t>Стих </a:t>
            </a:r>
            <a:r>
              <a:rPr lang="ru-RU" dirty="0" smtClean="0">
                <a:latin typeface="Arno Pro Caption" pitchFamily="18" charset="0"/>
              </a:rPr>
              <a:t>- </a:t>
            </a:r>
            <a:r>
              <a:rPr lang="ru-RU" dirty="0" smtClean="0">
                <a:latin typeface="Arno Pro Caption" pitchFamily="18" charset="0"/>
              </a:rPr>
              <a:t>единица ритмически</a:t>
            </a:r>
            <a:r>
              <a:rPr lang="ru-RU" dirty="0" smtClean="0">
                <a:latin typeface="Arno Pro Caption" pitchFamily="18" charset="0"/>
              </a:rPr>
              <a:t> организованной </a:t>
            </a:r>
            <a:r>
              <a:rPr lang="ru-RU" dirty="0" smtClean="0">
                <a:latin typeface="Arno Pro Caption" pitchFamily="18" charset="0"/>
              </a:rPr>
              <a:t>художественной речи</a:t>
            </a:r>
            <a:r>
              <a:rPr lang="ru-RU" dirty="0" smtClean="0">
                <a:latin typeface="Arno Pro Caption" pitchFamily="18" charset="0"/>
              </a:rPr>
              <a:t>, </a:t>
            </a:r>
            <a:r>
              <a:rPr lang="ru-RU" dirty="0" smtClean="0">
                <a:latin typeface="Arno Pro Caption" pitchFamily="18" charset="0"/>
              </a:rPr>
              <a:t>строка</a:t>
            </a:r>
            <a:r>
              <a:rPr lang="ru-RU" dirty="0" smtClean="0">
                <a:latin typeface="Arno Pro Caption" pitchFamily="18" charset="0"/>
              </a:rPr>
              <a:t> стихотворения; </a:t>
            </a:r>
            <a:endParaRPr lang="ru-RU" dirty="0" smtClean="0">
              <a:latin typeface="Arno Pro Caption" pitchFamily="18" charset="0"/>
            </a:endParaRPr>
          </a:p>
          <a:p>
            <a:pPr>
              <a:buNone/>
            </a:pPr>
            <a:r>
              <a:rPr lang="ru-RU" dirty="0" smtClean="0">
                <a:latin typeface="Arno Pro Caption" pitchFamily="18" charset="0"/>
              </a:rPr>
              <a:t> </a:t>
            </a:r>
            <a:r>
              <a:rPr lang="ru-RU" dirty="0" smtClean="0">
                <a:latin typeface="Arno Pro Caption" pitchFamily="18" charset="0"/>
              </a:rPr>
              <a:t>   сама</a:t>
            </a:r>
            <a:r>
              <a:rPr lang="ru-RU" dirty="0" smtClean="0">
                <a:latin typeface="Arno Pro Caption" pitchFamily="18" charset="0"/>
              </a:rPr>
              <a:t> так организованная художественная </a:t>
            </a:r>
            <a:r>
              <a:rPr lang="ru-RU" dirty="0" smtClean="0">
                <a:latin typeface="Arno Pro Caption" pitchFamily="18" charset="0"/>
              </a:rPr>
              <a:t>речь.</a:t>
            </a:r>
          </a:p>
          <a:p>
            <a:pPr algn="r">
              <a:buNone/>
            </a:pPr>
            <a:r>
              <a:rPr lang="ru-RU" b="1" dirty="0" smtClean="0">
                <a:latin typeface="Arno Pro Caption" pitchFamily="18" charset="0"/>
              </a:rPr>
              <a:t>(</a:t>
            </a:r>
            <a:r>
              <a:rPr lang="ru-RU" b="1" dirty="0" smtClean="0">
                <a:latin typeface="Arno Pro Caption" pitchFamily="18" charset="0"/>
              </a:rPr>
              <a:t>по </a:t>
            </a:r>
            <a:r>
              <a:rPr lang="ru-RU" b="1" dirty="0" smtClean="0">
                <a:latin typeface="Arno Pro Caption" pitchFamily="18" charset="0"/>
              </a:rPr>
              <a:t>Ожегову)</a:t>
            </a:r>
            <a:endParaRPr lang="ru-RU" dirty="0">
              <a:latin typeface="Arno Pro Captio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57200" y="3733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no Pro Caption" pitchFamily="18" charset="0"/>
                <a:ea typeface="+mj-ea"/>
                <a:cs typeface="+mj-cs"/>
              </a:rPr>
              <a:t>Что такое тема стихотворения?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no Pro Caption" pitchFamily="18" charset="0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533400" y="4495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no Pro Caption" pitchFamily="18" charset="0"/>
                <a:ea typeface="+mj-ea"/>
                <a:cs typeface="+mj-cs"/>
              </a:rPr>
              <a:t>То, о чём написано стихотворение.</a:t>
            </a:r>
            <a:endParaRPr kumimoji="0" lang="ru-RU" sz="3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no Pro Caption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Arno Pro Caption" pitchFamily="18" charset="0"/>
              </a:rPr>
              <a:t>Сколько строф в строфе?</a:t>
            </a:r>
            <a:endParaRPr lang="ru-RU" b="1" dirty="0">
              <a:latin typeface="Arno Pro Captio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latin typeface="Arno Pro Caption" pitchFamily="18" charset="0"/>
              </a:rPr>
              <a:t>Четверостишие-</a:t>
            </a:r>
            <a:r>
              <a:rPr lang="ru-RU" dirty="0" smtClean="0">
                <a:latin typeface="Arno Pro Caption" pitchFamily="18" charset="0"/>
              </a:rPr>
              <a:t>разновидность </a:t>
            </a:r>
            <a:r>
              <a:rPr lang="ru-RU" dirty="0" smtClean="0">
                <a:latin typeface="Arno Pro Caption" pitchFamily="18" charset="0"/>
              </a:rPr>
              <a:t>строфы, состоящей из четырех стихотворных строк</a:t>
            </a:r>
            <a:r>
              <a:rPr lang="ru-RU" dirty="0" smtClean="0">
                <a:latin typeface="Arno Pro Caption" pitchFamily="18" charset="0"/>
              </a:rPr>
              <a:t>.</a:t>
            </a:r>
          </a:p>
          <a:p>
            <a:pPr algn="just"/>
            <a:r>
              <a:rPr lang="ru-RU" b="1" dirty="0" smtClean="0">
                <a:latin typeface="Arno Pro Caption" pitchFamily="18" charset="0"/>
              </a:rPr>
              <a:t>Октава</a:t>
            </a:r>
            <a:r>
              <a:rPr lang="ru-RU" dirty="0" smtClean="0">
                <a:latin typeface="Arno Pro Caption" pitchFamily="18" charset="0"/>
              </a:rPr>
              <a:t>, строфа, имеющая восемь строк, встречается реже, чем </a:t>
            </a:r>
            <a:r>
              <a:rPr lang="ru-RU" dirty="0" smtClean="0">
                <a:latin typeface="Arno Pro Caption" pitchFamily="18" charset="0"/>
              </a:rPr>
              <a:t>четверостишия.</a:t>
            </a:r>
          </a:p>
          <a:p>
            <a:pPr algn="just"/>
            <a:r>
              <a:rPr lang="ru-RU" b="1" dirty="0" smtClean="0">
                <a:latin typeface="Arno Pro Caption" pitchFamily="18" charset="0"/>
              </a:rPr>
              <a:t>Терцина</a:t>
            </a:r>
            <a:r>
              <a:rPr lang="ru-RU" dirty="0" smtClean="0">
                <a:latin typeface="Arno Pro Caption" pitchFamily="18" charset="0"/>
              </a:rPr>
              <a:t> — это строфа, имеющая три </a:t>
            </a:r>
            <a:r>
              <a:rPr lang="ru-RU" dirty="0" smtClean="0">
                <a:latin typeface="Arno Pro Caption" pitchFamily="18" charset="0"/>
              </a:rPr>
              <a:t>строки.</a:t>
            </a:r>
          </a:p>
          <a:p>
            <a:pPr algn="just"/>
            <a:endParaRPr lang="ru-RU" dirty="0">
              <a:latin typeface="Arno Pro Captio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sz="7200" b="1" dirty="0" smtClean="0">
                <a:latin typeface="Arno Pro Caption" pitchFamily="18" charset="0"/>
              </a:rPr>
              <a:t>Лето</a:t>
            </a:r>
          </a:p>
          <a:p>
            <a:pPr algn="ctr">
              <a:buNone/>
            </a:pPr>
            <a:r>
              <a:rPr lang="ru-RU" sz="7200" b="1" dirty="0" smtClean="0">
                <a:latin typeface="Arno Pro Caption" pitchFamily="18" charset="0"/>
              </a:rPr>
              <a:t>Осень</a:t>
            </a:r>
          </a:p>
          <a:p>
            <a:pPr algn="ctr">
              <a:buNone/>
            </a:pPr>
            <a:r>
              <a:rPr lang="ru-RU" sz="7200" b="1" dirty="0" smtClean="0">
                <a:latin typeface="Arno Pro Caption" pitchFamily="18" charset="0"/>
              </a:rPr>
              <a:t>Зима</a:t>
            </a:r>
            <a:endParaRPr lang="ru-RU" sz="7200" b="1" dirty="0" smtClean="0">
              <a:latin typeface="Arno Pro Caption" pitchFamily="18" charset="0"/>
            </a:endParaRPr>
          </a:p>
          <a:p>
            <a:pPr algn="ctr">
              <a:buNone/>
            </a:pPr>
            <a:r>
              <a:rPr lang="ru-RU" sz="7200" b="1" dirty="0" smtClean="0">
                <a:latin typeface="Arno Pro Caption" pitchFamily="18" charset="0"/>
              </a:rPr>
              <a:t>Весна</a:t>
            </a:r>
            <a:endParaRPr lang="ru-RU" sz="7200" b="1" dirty="0">
              <a:latin typeface="Arno Pro Captio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ач.шк.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нач.шк.4</Template>
  <TotalTime>17</TotalTime>
  <Words>62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нач.шк.4</vt:lpstr>
      <vt:lpstr>Праздник поэзии.</vt:lpstr>
      <vt:lpstr>Что такое стихотворение?</vt:lpstr>
      <vt:lpstr>Сколько строф в строфе?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Праздник поэзии.</dc:title>
  <dc:creator>Алекс'Сандра</dc:creator>
  <cp:lastModifiedBy>Алекс'Сандра</cp:lastModifiedBy>
  <cp:revision>5</cp:revision>
  <dcterms:created xsi:type="dcterms:W3CDTF">2016-04-05T09:50:52Z</dcterms:created>
  <dcterms:modified xsi:type="dcterms:W3CDTF">2016-04-05T12:32:56Z</dcterms:modified>
</cp:coreProperties>
</file>