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0916-B729-48A6-9644-C14CE44FDF9E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87B0-16B2-43C8-80D5-5F8FD74B21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0916-B729-48A6-9644-C14CE44FDF9E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87B0-16B2-43C8-80D5-5F8FD74B21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0916-B729-48A6-9644-C14CE44FDF9E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87B0-16B2-43C8-80D5-5F8FD74B21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0916-B729-48A6-9644-C14CE44FDF9E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87B0-16B2-43C8-80D5-5F8FD74B21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0916-B729-48A6-9644-C14CE44FDF9E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87B0-16B2-43C8-80D5-5F8FD74B21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0916-B729-48A6-9644-C14CE44FDF9E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87B0-16B2-43C8-80D5-5F8FD74B21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0916-B729-48A6-9644-C14CE44FDF9E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87B0-16B2-43C8-80D5-5F8FD74B21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0916-B729-48A6-9644-C14CE44FDF9E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87B0-16B2-43C8-80D5-5F8FD74B21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0916-B729-48A6-9644-C14CE44FDF9E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87B0-16B2-43C8-80D5-5F8FD74B21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0916-B729-48A6-9644-C14CE44FDF9E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87B0-16B2-43C8-80D5-5F8FD74B21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8BD0916-B729-48A6-9644-C14CE44FDF9E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9CC87B0-16B2-43C8-80D5-5F8FD74B21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8BD0916-B729-48A6-9644-C14CE44FDF9E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9CC87B0-16B2-43C8-80D5-5F8FD74B21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 урока</a:t>
            </a:r>
            <a:r>
              <a:rPr lang="ru-RU" smtClean="0"/>
              <a:t>: Преступления — наиболее опас­ные преступления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/>
              <a:t>Цели урока: </a:t>
            </a:r>
            <a:endParaRPr lang="ru-RU" dirty="0" smtClean="0"/>
          </a:p>
          <a:p>
            <a:pPr algn="l"/>
            <a:r>
              <a:rPr lang="ru-RU" b="1" i="1" dirty="0" smtClean="0"/>
              <a:t>           </a:t>
            </a:r>
            <a:r>
              <a:rPr lang="ru-RU" dirty="0" smtClean="0"/>
              <a:t> выяснить что такое преступление; чем преступление отличается от проступка; причины преступлений; виды преступлений; ответственность за правонарушения.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вы думаете, какие наказания следуют в этих случаях для несовершеннолетних?</a:t>
            </a:r>
          </a:p>
          <a:p>
            <a:r>
              <a:rPr lang="ru-RU" dirty="0" smtClean="0"/>
              <a:t>Предусматривает ли закон специальные правила наказания несовершеннолетних?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выводы: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1.Нарушение правовых норм – это преступление.</a:t>
            </a:r>
          </a:p>
          <a:p>
            <a:r>
              <a:rPr lang="ru-RU" dirty="0" smtClean="0"/>
              <a:t>2.Каждое преступление наказуемо, даже если ты несовершеннолетний!</a:t>
            </a:r>
          </a:p>
          <a:p>
            <a:r>
              <a:rPr lang="ru-RU" dirty="0" smtClean="0"/>
              <a:t>3.Преступником человека может назвать только суд!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Статистика преступности несовершеннолетних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20 субъектах Р.Ф. сохраняется рост подростковой преступности.</a:t>
            </a:r>
          </a:p>
          <a:p>
            <a:r>
              <a:rPr lang="ru-RU" dirty="0" smtClean="0"/>
              <a:t>Этими субъектами являются Алтай, </a:t>
            </a:r>
            <a:r>
              <a:rPr lang="ru-RU" u="sng" dirty="0" smtClean="0"/>
              <a:t>Бурятия,</a:t>
            </a:r>
            <a:r>
              <a:rPr lang="ru-RU" dirty="0" smtClean="0"/>
              <a:t> Коми, Хакасия , Амурская область и другие.</a:t>
            </a:r>
          </a:p>
          <a:p>
            <a:r>
              <a:rPr lang="ru-RU" dirty="0" smtClean="0"/>
              <a:t>Продолжает оставаться высокой криминальная активность детей в возрасте до 14 лет.</a:t>
            </a:r>
          </a:p>
          <a:p>
            <a:r>
              <a:rPr lang="ru-RU" dirty="0" smtClean="0"/>
              <a:t>Значительная часть подростковых преступлений приходиться на грабежи, хулиганство, хищения, вымогательство , убийство</a:t>
            </a:r>
            <a:r>
              <a:rPr lang="ru-RU" smtClean="0"/>
              <a:t>, мошенничество.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Сочинение </a:t>
            </a:r>
            <a:r>
              <a:rPr lang="ru-RU" dirty="0" smtClean="0"/>
              <a:t>– эссе на тему: «Что нужно сделать нашему обществу и государству для того, чтобы уменьшить преступность.»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ru-RU" b="1" dirty="0" smtClean="0"/>
              <a:t>1.Что такое преступление?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ru-RU" sz="1400" dirty="0" smtClean="0"/>
              <a:t>Выступление </a:t>
            </a:r>
            <a:r>
              <a:rPr lang="ru-RU" sz="1400" dirty="0" err="1" smtClean="0"/>
              <a:t>Бахмановой</a:t>
            </a:r>
            <a:r>
              <a:rPr lang="ru-RU" sz="1400" dirty="0" smtClean="0"/>
              <a:t> Иры</a:t>
            </a:r>
          </a:p>
          <a:p>
            <a:r>
              <a:rPr lang="ru-RU" dirty="0" smtClean="0"/>
              <a:t>Особые поступки людей, которые записаны в Уголовном кодексе и считаются очень опасными для человека и общества.</a:t>
            </a:r>
          </a:p>
          <a:p>
            <a:r>
              <a:rPr lang="ru-RU" dirty="0" smtClean="0"/>
              <a:t>Преступления бывают в </a:t>
            </a:r>
            <a:r>
              <a:rPr lang="ru-RU" b="1" dirty="0" smtClean="0"/>
              <a:t>форме действия и бездействия.</a:t>
            </a:r>
            <a:endParaRPr lang="ru-RU" dirty="0" smtClean="0"/>
          </a:p>
          <a:p>
            <a:r>
              <a:rPr lang="ru-RU" dirty="0" smtClean="0"/>
              <a:t>Приведите примеры действия и бездействия.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Как отличить преступление от проступка?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3 признака:</a:t>
            </a:r>
            <a:endParaRPr lang="ru-RU" dirty="0" smtClean="0"/>
          </a:p>
          <a:p>
            <a:pPr lvl="0"/>
            <a:r>
              <a:rPr lang="ru-RU" dirty="0" smtClean="0"/>
              <a:t>Совершенное должно быть очень опасным, вредным для человека, общества и государства</a:t>
            </a:r>
          </a:p>
          <a:p>
            <a:pPr lvl="0"/>
            <a:r>
              <a:rPr lang="ru-RU" dirty="0" smtClean="0"/>
              <a:t>Деяние должно быть </a:t>
            </a:r>
            <a:r>
              <a:rPr lang="ru-RU" dirty="0" err="1" smtClean="0"/>
              <a:t>правоправным</a:t>
            </a:r>
            <a:r>
              <a:rPr lang="ru-RU" dirty="0" smtClean="0"/>
              <a:t>, т. е. нарушающим уголовные нормы права</a:t>
            </a:r>
          </a:p>
          <a:p>
            <a:pPr lvl="0"/>
            <a:r>
              <a:rPr lang="ru-RU" dirty="0" smtClean="0"/>
              <a:t>Человек должен быть виновен в совершенном. Без вины нет преступления.</a:t>
            </a:r>
          </a:p>
          <a:p>
            <a:r>
              <a:rPr lang="ru-RU" dirty="0" smtClean="0"/>
              <a:t>Вина человека может быть выражена в форме умысла или неосторожности.</a:t>
            </a:r>
          </a:p>
          <a:p>
            <a:r>
              <a:rPr lang="ru-RU" dirty="0" smtClean="0"/>
              <a:t>Умысел может </a:t>
            </a:r>
            <a:r>
              <a:rPr lang="ru-RU" b="1" dirty="0" smtClean="0"/>
              <a:t>быть как прямой, так и косвенный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преступления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2 примера умысла - стр. 118 читаем вместе.</a:t>
            </a:r>
            <a:endParaRPr lang="ru-RU" dirty="0" smtClean="0"/>
          </a:p>
          <a:p>
            <a:r>
              <a:rPr lang="ru-RU" b="1" u="sng" dirty="0" smtClean="0"/>
              <a:t>Задание:</a:t>
            </a:r>
            <a:r>
              <a:rPr lang="ru-RU" b="1" dirty="0" smtClean="0"/>
              <a:t> приведите пример преступления по неосторожности.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dirty="0" smtClean="0"/>
              <a:t>Подготовка преступления</a:t>
            </a:r>
            <a:r>
              <a:rPr lang="ru-RU" dirty="0" smtClean="0"/>
              <a:t>:</a:t>
            </a:r>
          </a:p>
          <a:p>
            <a:pPr lvl="0"/>
            <a:r>
              <a:rPr lang="ru-RU" b="1" dirty="0" smtClean="0"/>
              <a:t>Организатор</a:t>
            </a:r>
            <a:r>
              <a:rPr lang="ru-RU" dirty="0" smtClean="0"/>
              <a:t> – разрабатывает план</a:t>
            </a:r>
          </a:p>
          <a:p>
            <a:pPr lvl="0"/>
            <a:r>
              <a:rPr lang="ru-RU" b="1" dirty="0" smtClean="0"/>
              <a:t>Исполнитель</a:t>
            </a:r>
            <a:r>
              <a:rPr lang="ru-RU" dirty="0" smtClean="0"/>
              <a:t> – претворяет в жизнь</a:t>
            </a:r>
          </a:p>
          <a:p>
            <a:pPr lvl="0"/>
            <a:r>
              <a:rPr lang="ru-RU" b="1" dirty="0" smtClean="0"/>
              <a:t>Подстрекатель</a:t>
            </a:r>
            <a:r>
              <a:rPr lang="ru-RU" dirty="0" smtClean="0"/>
              <a:t> – уговаривает других людей на противоправные действия.</a:t>
            </a:r>
          </a:p>
          <a:p>
            <a:pPr lvl="0"/>
            <a:r>
              <a:rPr lang="ru-RU" b="1" dirty="0" smtClean="0"/>
              <a:t>Пособник –</a:t>
            </a:r>
            <a:r>
              <a:rPr lang="ru-RU" dirty="0" smtClean="0"/>
              <a:t> дает указания, советы.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Вывод:</a:t>
            </a:r>
            <a:r>
              <a:rPr lang="ru-RU" dirty="0" smtClean="0"/>
              <a:t> все они являются соучастниками преступления, а значит привлекаются к ответственности!</a:t>
            </a:r>
          </a:p>
          <a:p>
            <a:r>
              <a:rPr lang="ru-RU" b="1" dirty="0" smtClean="0"/>
              <a:t>Итак, мы  знаем законы, но почему-</a:t>
            </a:r>
            <a:r>
              <a:rPr lang="ru-RU" dirty="0" smtClean="0"/>
              <a:t>то их нарушаем. Отчего это происходит?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Возможные причины: индивидуальные особенности человека ( строение черепа, своеобразная внешность и возраст, воспитание т. д.). К сожалению, человечество не дает конкретный ответ на этот непростой вопрос. Попробуем сами предположить, почему?</a:t>
            </a:r>
          </a:p>
          <a:p>
            <a:r>
              <a:rPr lang="ru-RU" dirty="0" smtClean="0"/>
              <a:t>Выступление Димы Унагаева.</a:t>
            </a:r>
          </a:p>
          <a:p>
            <a:r>
              <a:rPr lang="ru-RU" dirty="0" smtClean="0"/>
              <a:t>     Тем не менее, за все правонарушения наступает ответственность.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Виды правонарушений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b="1" dirty="0" smtClean="0"/>
              <a:t>Административные (к таким нарушениям относятся: хулиганские действия, азартные игры, нарушение правил дорожного движения, пьяные выкрики и приставания к прохожим)</a:t>
            </a:r>
            <a:endParaRPr lang="ru-RU" dirty="0" smtClean="0"/>
          </a:p>
          <a:p>
            <a:pPr lvl="0"/>
            <a:r>
              <a:rPr lang="ru-RU" b="1" dirty="0" smtClean="0"/>
              <a:t>Гражданские(партнерство в бизнесе)</a:t>
            </a:r>
            <a:endParaRPr lang="ru-RU" dirty="0" smtClean="0"/>
          </a:p>
          <a:p>
            <a:pPr lvl="0"/>
            <a:r>
              <a:rPr lang="ru-RU" b="1" dirty="0" smtClean="0"/>
              <a:t>Дисциплинарные</a:t>
            </a:r>
            <a:r>
              <a:rPr lang="en-US" b="1" dirty="0" smtClean="0"/>
              <a:t>(</a:t>
            </a:r>
            <a:r>
              <a:rPr lang="ru-RU" b="1" dirty="0" smtClean="0"/>
              <a:t>опоздания, прогулы, невыполнения должностных обязанностей)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Ответственность за правонарушения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b="1" dirty="0" err="1" smtClean="0"/>
              <a:t>Брейн</a:t>
            </a:r>
            <a:r>
              <a:rPr lang="ru-RU" b="1" dirty="0" smtClean="0"/>
              <a:t> – ринг:</a:t>
            </a:r>
          </a:p>
          <a:p>
            <a:r>
              <a:rPr lang="ru-RU" b="1" dirty="0" smtClean="0"/>
              <a:t>1.Возможно ли уголовное наказание за административное нарушение?</a:t>
            </a:r>
          </a:p>
          <a:p>
            <a:r>
              <a:rPr lang="ru-RU" b="1" dirty="0" smtClean="0"/>
              <a:t>   Да. ( невыплата заработной платы)</a:t>
            </a:r>
          </a:p>
          <a:p>
            <a:r>
              <a:rPr lang="ru-RU" b="1" dirty="0" smtClean="0"/>
              <a:t>2. Кто может применять к нарушителям закона те или иные санкции?</a:t>
            </a:r>
          </a:p>
          <a:p>
            <a:r>
              <a:rPr lang="ru-RU" b="1" dirty="0" smtClean="0"/>
              <a:t>   (специально уполномоченные на это люди)</a:t>
            </a:r>
          </a:p>
          <a:p>
            <a:r>
              <a:rPr lang="ru-RU" b="1" dirty="0" smtClean="0"/>
              <a:t>3.С какого возраста наступает административная ответственность?</a:t>
            </a:r>
          </a:p>
          <a:p>
            <a:r>
              <a:rPr lang="ru-RU" b="1" dirty="0" smtClean="0"/>
              <a:t>   С 16 лет.</a:t>
            </a:r>
          </a:p>
          <a:p>
            <a:r>
              <a:rPr lang="ru-RU" b="1" dirty="0" smtClean="0"/>
              <a:t>4.При каких обстоятельствах возникает гражданско-правовая ответственность?</a:t>
            </a:r>
          </a:p>
          <a:p>
            <a:r>
              <a:rPr lang="ru-RU" b="1" dirty="0" smtClean="0"/>
              <a:t>   Нарушение договоров</a:t>
            </a:r>
          </a:p>
          <a:p>
            <a:r>
              <a:rPr lang="ru-RU" b="1" dirty="0" smtClean="0"/>
              <a:t>5.В каких случаях наступает дисциплинарная ответственность?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за совершение любых преступлений следует уголовная ответственность.</a:t>
            </a:r>
          </a:p>
          <a:p>
            <a:r>
              <a:rPr lang="ru-RU" dirty="0" smtClean="0"/>
              <a:t>В нашей стране она наступает только с 16 лет. Но за некоторые преступления она наступает с более раннего   возраста.</a:t>
            </a:r>
          </a:p>
          <a:p>
            <a:r>
              <a:rPr lang="ru-RU" dirty="0" smtClean="0"/>
              <a:t>  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178</TotalTime>
  <Words>520</Words>
  <Application>Microsoft Office PowerPoint</Application>
  <PresentationFormat>Экран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Модульная</vt:lpstr>
      <vt:lpstr>Тема урока: Преступления — наиболее опас­ные преступления</vt:lpstr>
      <vt:lpstr>1.Что такое преступление? </vt:lpstr>
      <vt:lpstr>Как отличить преступление от проступка?</vt:lpstr>
      <vt:lpstr>Структура преступления</vt:lpstr>
      <vt:lpstr>Слайд 5</vt:lpstr>
      <vt:lpstr>Слайд 6</vt:lpstr>
      <vt:lpstr>Виды правонарушений: </vt:lpstr>
      <vt:lpstr>Ответственность за правонарушения</vt:lpstr>
      <vt:lpstr>Вывод:</vt:lpstr>
      <vt:lpstr>Слайд 10</vt:lpstr>
      <vt:lpstr>Основные выводы:</vt:lpstr>
      <vt:lpstr>Статистика преступности несовершеннолетних</vt:lpstr>
      <vt:lpstr>Домашнее задание: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преступление?</dc:title>
  <dc:creator>Пользователь</dc:creator>
  <cp:lastModifiedBy>Пользователь</cp:lastModifiedBy>
  <cp:revision>27</cp:revision>
  <dcterms:created xsi:type="dcterms:W3CDTF">2012-02-06T06:44:32Z</dcterms:created>
  <dcterms:modified xsi:type="dcterms:W3CDTF">2020-03-25T16:52:17Z</dcterms:modified>
</cp:coreProperties>
</file>