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17180" cy="2952328"/>
          </a:xfrm>
        </p:spPr>
        <p:txBody>
          <a:bodyPr/>
          <a:lstStyle/>
          <a:p>
            <a:pPr algn="ctr"/>
            <a:r>
              <a:rPr lang="ru-RU" sz="5400" dirty="0" smtClean="0"/>
              <a:t>Тема урока:</a:t>
            </a:r>
            <a:br>
              <a:rPr lang="ru-RU" sz="5400" dirty="0" smtClean="0"/>
            </a:br>
            <a:r>
              <a:rPr lang="ru-RU" sz="5400" dirty="0" smtClean="0"/>
              <a:t>«Свободное время»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18002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ремя, которое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остаётся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после выполнения обязательных дел,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называют </a:t>
            </a:r>
            <a:r>
              <a:rPr lang="ru-RU" sz="2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свободным </a:t>
            </a:r>
            <a:r>
              <a:rPr lang="ru-RU" sz="2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временем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906888" cy="3777283"/>
          </a:xfrm>
        </p:spPr>
        <p:txBody>
          <a:bodyPr>
            <a:normAutofit/>
          </a:bodyPr>
          <a:lstStyle/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но нужно для отдыха и занятий по интересам. Для собственного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развития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и получения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удовольствия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ремя надо учиться правильно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распределять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algn="just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417" r="9791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801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свободное время-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Занятие физкультурой: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У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чебные занятия вынуждают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тебя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долго сохранять одну и ту же позу, а это утомляет определённую группу мышц. Для их разминки нужно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движение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Нужно с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тараться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больше ходить, бегать, плавать, кататься на велосипеде, коньках,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роликах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, прыгать через скакалку, играть в волейбол, футбол, бадминтон, другие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подвижные игры.</a:t>
            </a:r>
            <a:endParaRPr lang="ru-RU" sz="2000" b="1" dirty="0">
              <a:solidFill>
                <a:srgbClr val="3E3D2D"/>
              </a:solidFill>
              <a:latin typeface="Century Gothic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7927"/>
            <a:ext cx="2592288" cy="2125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27927"/>
            <a:ext cx="2615088" cy="199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14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свободное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время- телевизор, компьютер, телефон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06973" cy="3421839"/>
          </a:xfrm>
        </p:spPr>
        <p:txBody>
          <a:bodyPr/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600" b="1" dirty="0"/>
              <a:t>ы </a:t>
            </a:r>
            <a:r>
              <a:rPr lang="ru-RU" sz="1600" b="1" dirty="0" smtClean="0"/>
              <a:t>наверное </a:t>
            </a:r>
            <a:r>
              <a:rPr lang="ru-RU" sz="1600" b="1" dirty="0"/>
              <a:t>знаешь, что смотреть на экран можно не более двух часов, иначе это нанесёт вред здоровью.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/>
              <a:t>т звуков и различной информации </a:t>
            </a:r>
            <a:r>
              <a:rPr lang="ru-RU" sz="1600" b="1" dirty="0" smtClean="0"/>
              <a:t>перегружается </a:t>
            </a:r>
            <a:r>
              <a:rPr lang="ru-RU" sz="1600" b="1" dirty="0"/>
              <a:t>мозг, утомляется зрение, и на другие занятия времени не хватает.</a:t>
            </a:r>
          </a:p>
          <a:p>
            <a:pPr algn="just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овет: </a:t>
            </a:r>
            <a:r>
              <a:rPr lang="ru-RU" sz="1600" b="1" dirty="0"/>
              <a:t>спланируй в начале недели в какие дни и как долго ты собираешься сидеть перед компьютером, телевизором, </a:t>
            </a:r>
            <a:r>
              <a:rPr lang="ru-RU" sz="1600" b="1" dirty="0" smtClean="0"/>
              <a:t>короче</a:t>
            </a:r>
            <a:r>
              <a:rPr lang="ru-RU" sz="1600" b="1" dirty="0"/>
              <a:t>, каким-либо монитором.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Илья\Desktop\Как-с-пользой-провести-свободное-врем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3924300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47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жизни каждого человека есть увлечение. Люди рисуют, поют, собирают марки, ч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493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+mj-cs"/>
              </a:rPr>
              <a:t>Что такое хобби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07361"/>
            <a:ext cx="7848871" cy="2701759"/>
          </a:xfrm>
        </p:spPr>
        <p:txBody>
          <a:bodyPr>
            <a:normAutofit fontScale="92500"/>
          </a:bodyPr>
          <a:lstStyle/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лово «хобби» пришло к нам из английского языка.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но означает занятие, которым человек увлекается и готов посвящать ему всё свободное время даже иногда в ущерб </a:t>
            </a:r>
            <a:r>
              <a:rPr lang="ru-RU" sz="2400" b="1" dirty="0" smtClean="0">
                <a:solidFill>
                  <a:srgbClr val="3E3D2D"/>
                </a:solidFill>
                <a:latin typeface="Century Gothic"/>
              </a:rPr>
              <a:t>основным 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занятиям.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Н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ачинается хобби с интереса к определённому занятию, виду искусства, теме.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5976664" cy="22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113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46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595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авай повторим главно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6552" y="1806575"/>
            <a:ext cx="5410896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</TotalTime>
  <Words>222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Тема урока: «Свободное время»</vt:lpstr>
      <vt:lpstr>Время, которое остаётся после выполнения обязательных дел, называют свободным временем</vt:lpstr>
      <vt:lpstr>Твоё свободное время-</vt:lpstr>
      <vt:lpstr>Твоё свободное время- телевизор, компьютер, телефон</vt:lpstr>
      <vt:lpstr>Слайд 5</vt:lpstr>
      <vt:lpstr>Что такое хобби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Свободное время</dc:title>
  <dc:creator>Илья</dc:creator>
  <cp:lastModifiedBy>Елена Акимова</cp:lastModifiedBy>
  <cp:revision>12</cp:revision>
  <dcterms:created xsi:type="dcterms:W3CDTF">2017-11-27T16:44:36Z</dcterms:created>
  <dcterms:modified xsi:type="dcterms:W3CDTF">2020-03-28T14:01:22Z</dcterms:modified>
</cp:coreProperties>
</file>