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чего состоит сказка?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Зачин.</a:t>
            </a:r>
          </a:p>
          <a:p>
            <a:pPr lvl="0"/>
            <a:r>
              <a:rPr lang="ru-RU" sz="4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Наличие сказочных героев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Троекратный повтор.</a:t>
            </a:r>
          </a:p>
          <a:p>
            <a:pPr lvl="0"/>
            <a:r>
              <a:rPr lang="ru-RU" sz="4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Борьба добра и зла.</a:t>
            </a:r>
          </a:p>
          <a:p>
            <a:pPr lvl="0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Концовка.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Начало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Жили – были…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некотором царстве, в некотором государстве…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Дело было давно, поэтому и стоит о нем рассказать…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Однажды…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случилось…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Как-то раз…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Концовка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Вот вам и сказка, а мне калачей связка.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Сказка ложь, да в ней намек – добрым молодцам урок.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После того они жили вместе долго и счастливо.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Вообще, сказка – это тот же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рассказ, только все события в нем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сказочные, волшебные. Поэтому,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сочинить любую сказку,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нужно использовать определенные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правила и специальный план.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&quot;картинка русского языка 1 класс учебник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4837602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Стр.44 упр.11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-Прочитать начало и конец сказки.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Рассмотри рисунки.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7650" name="Picture 2" descr="Картинки по запросу &quot;картинка русского языка 1 класс учебник стр.44 упр 11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068960"/>
            <a:ext cx="6079844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же встретилась собака и человек?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Подумайте, о чём может говориться в основной части сказки?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-Попробуйте составить содержания этой части.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-Предложите заголовок к сказке.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-Запиши сказку в тетрадь.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59913" y="986619"/>
            <a:ext cx="3008313" cy="4691063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Урок полезен, всё понятно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Лишь кое-что чуть-чуть неясно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Ещё придется потрудиться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</a:rPr>
              <a:t>Да! Трудно всё-таки учиться!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2358" y="2333177"/>
            <a:ext cx="1347139" cy="146608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07116" y="3851391"/>
            <a:ext cx="1714500" cy="17145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99304" y="5301208"/>
            <a:ext cx="1682632" cy="1556792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3604" y="836713"/>
            <a:ext cx="1468596" cy="1296144"/>
          </a:xfrm>
        </p:spPr>
      </p:pic>
    </p:spTree>
    <p:extLst>
      <p:ext uri="{BB962C8B-B14F-4D97-AF65-F5344CB8AC3E}">
        <p14:creationId xmlns:p14="http://schemas.microsoft.com/office/powerpoint/2010/main" xmlns="" val="9319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59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Спасибо за работу на уроке</a:t>
            </a:r>
            <a:endParaRPr lang="ru-RU" sz="4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anose="02010803020104030203" pitchFamily="2" charset="-79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44824"/>
            <a:ext cx="5400600" cy="4248472"/>
          </a:xfrm>
        </p:spPr>
      </p:pic>
    </p:spTree>
    <p:extLst>
      <p:ext uri="{BB962C8B-B14F-4D97-AF65-F5344CB8AC3E}">
        <p14:creationId xmlns="" xmlns:p14="http://schemas.microsoft.com/office/powerpoint/2010/main" val="246934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В. А. Сухомлинский сказка «Пчелка и Тыквенный цветок».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Полетела Пчела в поле за медом - далеко-далеко. А солнышко уже к закату клонится. Нашла Пчела большое тыквенное поле. У тыквы цветы большие, лепестки желтые, яркие, как солнце. Летала Пчела от одного цветка к другому, собирала мед. Подняла головку, посмотрела вокруг и вскрикнула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по-пчелиному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 страха:</a:t>
            </a: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Солнышко зашло, в небе звездочки мерцают, в поле сверчок поет. Что же мне теперь делать? 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Садись ко мне под лепестки, - говорит ей Тыквенный Цветок. - Переночуешь, а утром домой полетишь.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Села Пчела на сладкие тычинки, закрыл ее Цветок лепестками. 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Спит Тыквенный Цветок. Спит Пчела. Спит поле. Весь мир спит, только звездочки в небе мерцают. 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Вот и солнышко показалось из-за леса. Тыквенный Цветок открыл лепестки. Проснулась Пчела.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Пчела, время домой лететь, - говорит Тыквенный цветок. Но в маленьком пчелином сердце что-то задрожало - грустное и теплое. Что-то задерживало Пчелу возле Цветка.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Поклонилась низенько Пчела Тыквенному Цветку и сказала: 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- Спасибо тебе, Цветок, за гостеприимство. Цветок вздохнул.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Мне тоже не хочется с тобой расставаться, Пчела.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 солнце уже поднялось над горизонтом, пел жаворонок в небе, летали бабочки - начался день. Пчела покружила над Тыквенным Цветком и полетела домой, понесла мед детишкам.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и задания к сказке: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 думаете, почему пчеле было трудно расстаться с Тыквенным цветком? </a:t>
            </a:r>
          </a:p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Назовите сказочных героев, какие они?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же такое сказка? Из каких частей она состоит?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вы считаете, какое главное правило гостеприимства?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композиции сказки.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– один из жанров устного народного творчества.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-Какие бывают сказки?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-Приведите примеры.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Сказка волшебная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отдельное государство со своими границами, жителями,  правилами, с обязательным присутствием волшебства. Наблюдая за сказочными героями, легко понять, что события в сказке развиваются по своим, особым законам. Как правило, герой оказывается в сложной ситуации, так как нарушает какой-либо запрет. Затем герой предпринимает все возможное, чтобы выйти из сложившегося положения. В этом ему помогают другие герои и предметы. Далее герои преодолевают все выпавшие им испытания. Зло в сказке бывает побеждено, Добро обычно торжествует.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467</Words>
  <Application>Microsoft Office PowerPoint</Application>
  <PresentationFormat>Экран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Слайд 1</vt:lpstr>
      <vt:lpstr> В. А. Сухомлинский сказка «Пчелка и Тыквенный цветок». </vt:lpstr>
      <vt:lpstr>Слайд 3</vt:lpstr>
      <vt:lpstr>Слайд 4</vt:lpstr>
      <vt:lpstr>Слайд 5</vt:lpstr>
      <vt:lpstr>Вопросы и задания к сказке: </vt:lpstr>
      <vt:lpstr>композиции сказки. </vt:lpstr>
      <vt:lpstr>Слайд 8</vt:lpstr>
      <vt:lpstr>Слайд 9</vt:lpstr>
      <vt:lpstr>Из чего состоит сказка? </vt:lpstr>
      <vt:lpstr>Начало</vt:lpstr>
      <vt:lpstr>Концовка </vt:lpstr>
      <vt:lpstr>Слайд 13</vt:lpstr>
      <vt:lpstr>Слайд 14</vt:lpstr>
      <vt:lpstr>Стр.44 упр.11</vt:lpstr>
      <vt:lpstr>Слайд 16</vt:lpstr>
      <vt:lpstr> </vt:lpstr>
      <vt:lpstr>Спасибо за работу на уроке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4</cp:revision>
  <dcterms:created xsi:type="dcterms:W3CDTF">2020-03-25T12:36:33Z</dcterms:created>
  <dcterms:modified xsi:type="dcterms:W3CDTF">2020-03-25T12:56:22Z</dcterms:modified>
</cp:coreProperties>
</file>