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71" autoAdjust="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16832"/>
            <a:ext cx="7117180" cy="2952328"/>
          </a:xfrm>
        </p:spPr>
        <p:txBody>
          <a:bodyPr/>
          <a:lstStyle/>
          <a:p>
            <a:pPr algn="ctr"/>
            <a:r>
              <a:rPr lang="ru-RU" sz="5400" dirty="0" smtClean="0"/>
              <a:t>Тема урока:</a:t>
            </a:r>
            <a:br>
              <a:rPr lang="ru-RU" sz="5400" dirty="0" smtClean="0"/>
            </a:br>
            <a:r>
              <a:rPr lang="ru-RU" sz="5400" dirty="0" smtClean="0"/>
              <a:t>«Свободное время»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180024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В</a:t>
            </a:r>
            <a:r>
              <a:rPr lang="ru-RU" sz="2600" b="1" dirty="0">
                <a:solidFill>
                  <a:srgbClr val="3E3D2D"/>
                </a:solidFill>
                <a:latin typeface="Century Gothic"/>
                <a:ea typeface="+mn-ea"/>
                <a:cs typeface="+mn-cs"/>
              </a:rPr>
              <a:t>ремя, которое </a:t>
            </a:r>
            <a:r>
              <a:rPr lang="ru-RU" sz="2600" b="1" dirty="0" smtClean="0">
                <a:solidFill>
                  <a:srgbClr val="3E3D2D"/>
                </a:solidFill>
                <a:latin typeface="Century Gothic"/>
                <a:ea typeface="+mn-ea"/>
                <a:cs typeface="+mn-cs"/>
              </a:rPr>
              <a:t>остаётся </a:t>
            </a:r>
            <a:r>
              <a:rPr lang="ru-RU" sz="2600" b="1" dirty="0">
                <a:solidFill>
                  <a:srgbClr val="3E3D2D"/>
                </a:solidFill>
                <a:latin typeface="Century Gothic"/>
                <a:ea typeface="+mn-ea"/>
                <a:cs typeface="+mn-cs"/>
              </a:rPr>
              <a:t>после выполнения обязательных дел, </a:t>
            </a:r>
            <a:r>
              <a:rPr lang="ru-RU" sz="2600" b="1" dirty="0" smtClean="0">
                <a:solidFill>
                  <a:srgbClr val="3E3D2D"/>
                </a:solidFill>
                <a:latin typeface="Century Gothic"/>
                <a:ea typeface="+mn-ea"/>
                <a:cs typeface="+mn-cs"/>
              </a:rPr>
              <a:t>называют </a:t>
            </a:r>
            <a:r>
              <a:rPr lang="ru-RU" sz="26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свободным </a:t>
            </a:r>
            <a:r>
              <a:rPr lang="ru-RU" sz="26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временем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906888" cy="3777283"/>
          </a:xfrm>
        </p:spPr>
        <p:txBody>
          <a:bodyPr>
            <a:normAutofit/>
          </a:bodyPr>
          <a:lstStyle/>
          <a:p>
            <a:pPr lvl="0" indent="-274320" algn="just"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6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О</a:t>
            </a:r>
            <a:r>
              <a:rPr lang="ru-RU" sz="2600" b="1" dirty="0">
                <a:solidFill>
                  <a:srgbClr val="3E3D2D"/>
                </a:solidFill>
                <a:latin typeface="Century Gothic"/>
              </a:rPr>
              <a:t>но нужно для отдыха и занятий по интересам. Для собственного </a:t>
            </a:r>
            <a:r>
              <a:rPr lang="ru-RU" sz="2600" b="1" dirty="0" smtClean="0">
                <a:solidFill>
                  <a:srgbClr val="3E3D2D"/>
                </a:solidFill>
                <a:latin typeface="Century Gothic"/>
              </a:rPr>
              <a:t>развития </a:t>
            </a:r>
            <a:r>
              <a:rPr lang="ru-RU" sz="2600" b="1" dirty="0">
                <a:solidFill>
                  <a:srgbClr val="3E3D2D"/>
                </a:solidFill>
                <a:latin typeface="Century Gothic"/>
              </a:rPr>
              <a:t>и получения </a:t>
            </a:r>
            <a:r>
              <a:rPr lang="ru-RU" sz="2600" b="1" dirty="0" smtClean="0">
                <a:solidFill>
                  <a:srgbClr val="3E3D2D"/>
                </a:solidFill>
                <a:latin typeface="Century Gothic"/>
              </a:rPr>
              <a:t>удовольствия</a:t>
            </a:r>
            <a:r>
              <a:rPr lang="ru-RU" sz="2600" b="1" dirty="0">
                <a:solidFill>
                  <a:srgbClr val="3E3D2D"/>
                </a:solidFill>
                <a:latin typeface="Century Gothic"/>
              </a:rPr>
              <a:t>.</a:t>
            </a:r>
          </a:p>
          <a:p>
            <a:pPr lvl="0" indent="-274320" algn="just"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6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В</a:t>
            </a:r>
            <a:r>
              <a:rPr lang="ru-RU" sz="2600" b="1" dirty="0">
                <a:solidFill>
                  <a:srgbClr val="3E3D2D"/>
                </a:solidFill>
                <a:latin typeface="Century Gothic"/>
              </a:rPr>
              <a:t>ремя надо учиться правильно </a:t>
            </a:r>
            <a:r>
              <a:rPr lang="ru-RU" sz="2600" b="1" dirty="0" smtClean="0">
                <a:solidFill>
                  <a:srgbClr val="3E3D2D"/>
                </a:solidFill>
                <a:latin typeface="Century Gothic"/>
              </a:rPr>
              <a:t>распределять</a:t>
            </a:r>
            <a:r>
              <a:rPr lang="ru-RU" sz="2600" b="1" dirty="0">
                <a:solidFill>
                  <a:srgbClr val="3E3D2D"/>
                </a:solidFill>
                <a:latin typeface="Century Gothic"/>
              </a:rPr>
              <a:t>.</a:t>
            </a:r>
          </a:p>
          <a:p>
            <a:pPr algn="just"/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724128" y="1600200"/>
            <a:ext cx="2962672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417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012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4490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Твоё свободное время-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31683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Занятие физкультурой:</a:t>
            </a:r>
          </a:p>
          <a:p>
            <a:pPr lvl="0" indent="-274320" algn="just"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0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У</a:t>
            </a:r>
            <a:r>
              <a:rPr lang="ru-RU" sz="2000" b="1" dirty="0">
                <a:solidFill>
                  <a:srgbClr val="3E3D2D"/>
                </a:solidFill>
                <a:latin typeface="Century Gothic"/>
              </a:rPr>
              <a:t>чебные занятия вынуждают </a:t>
            </a:r>
            <a:r>
              <a:rPr lang="ru-RU" sz="2000" b="1" dirty="0" smtClean="0">
                <a:solidFill>
                  <a:srgbClr val="3E3D2D"/>
                </a:solidFill>
                <a:latin typeface="Century Gothic"/>
              </a:rPr>
              <a:t>тебя </a:t>
            </a:r>
            <a:r>
              <a:rPr lang="ru-RU" sz="2000" b="1" dirty="0">
                <a:solidFill>
                  <a:srgbClr val="3E3D2D"/>
                </a:solidFill>
                <a:latin typeface="Century Gothic"/>
              </a:rPr>
              <a:t>долго сохранять одну и ту же позу, а это утомляет определённую группу мышц. Для их разминки нужно </a:t>
            </a:r>
            <a:r>
              <a:rPr lang="ru-RU" sz="2000" b="1" dirty="0" smtClean="0">
                <a:solidFill>
                  <a:srgbClr val="3E3D2D"/>
                </a:solidFill>
                <a:latin typeface="Century Gothic"/>
              </a:rPr>
              <a:t>движение</a:t>
            </a:r>
            <a:r>
              <a:rPr lang="ru-RU" sz="2000" b="1" dirty="0">
                <a:solidFill>
                  <a:srgbClr val="3E3D2D"/>
                </a:solidFill>
                <a:latin typeface="Century Gothic"/>
              </a:rPr>
              <a:t>.</a:t>
            </a:r>
          </a:p>
          <a:p>
            <a:pPr lvl="0" indent="-274320" algn="just"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000" b="1" dirty="0" smtClean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Нужно с</a:t>
            </a:r>
            <a:r>
              <a:rPr lang="ru-RU" sz="2000" b="1" dirty="0" smtClean="0">
                <a:solidFill>
                  <a:srgbClr val="3E3D2D"/>
                </a:solidFill>
                <a:latin typeface="Century Gothic"/>
              </a:rPr>
              <a:t>тараться </a:t>
            </a:r>
            <a:r>
              <a:rPr lang="ru-RU" sz="2000" b="1" dirty="0">
                <a:solidFill>
                  <a:srgbClr val="3E3D2D"/>
                </a:solidFill>
                <a:latin typeface="Century Gothic"/>
              </a:rPr>
              <a:t>больше ходить, бегать, плавать, кататься на велосипеде, коньках, </a:t>
            </a:r>
            <a:r>
              <a:rPr lang="ru-RU" sz="2000" b="1" dirty="0" smtClean="0">
                <a:solidFill>
                  <a:srgbClr val="3E3D2D"/>
                </a:solidFill>
                <a:latin typeface="Century Gothic"/>
              </a:rPr>
              <a:t>роликах</a:t>
            </a:r>
            <a:r>
              <a:rPr lang="ru-RU" sz="2000" b="1" dirty="0">
                <a:solidFill>
                  <a:srgbClr val="3E3D2D"/>
                </a:solidFill>
                <a:latin typeface="Century Gothic"/>
              </a:rPr>
              <a:t>, прыгать через скакалку, играть в волейбол, футбол, бадминтон, другие </a:t>
            </a:r>
            <a:r>
              <a:rPr lang="ru-RU" sz="2000" b="1" dirty="0" smtClean="0">
                <a:solidFill>
                  <a:srgbClr val="3E3D2D"/>
                </a:solidFill>
                <a:latin typeface="Century Gothic"/>
              </a:rPr>
              <a:t>подвижные игры.</a:t>
            </a:r>
            <a:endParaRPr lang="ru-RU" sz="2000" b="1" dirty="0">
              <a:solidFill>
                <a:srgbClr val="3E3D2D"/>
              </a:solidFill>
              <a:latin typeface="Century Gothic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27927"/>
            <a:ext cx="2592288" cy="2125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27927"/>
            <a:ext cx="2615088" cy="1998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4141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Твоё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свободное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время- телевизор, компьютер, телефон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1807361"/>
            <a:ext cx="7306973" cy="3421839"/>
          </a:xfrm>
        </p:spPr>
        <p:txBody>
          <a:bodyPr/>
          <a:lstStyle/>
          <a:p>
            <a:pPr algn="just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1600" b="1" dirty="0"/>
              <a:t>ы </a:t>
            </a:r>
            <a:r>
              <a:rPr lang="ru-RU" sz="1600" b="1" dirty="0" smtClean="0"/>
              <a:t>наверное </a:t>
            </a:r>
            <a:r>
              <a:rPr lang="ru-RU" sz="1600" b="1" dirty="0"/>
              <a:t>знаешь, что смотреть на экран можно не более двух часов, иначе это нанесёт вред здоровью.</a:t>
            </a:r>
          </a:p>
          <a:p>
            <a:pPr algn="just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600" b="1" dirty="0"/>
              <a:t>т звуков и различной информации </a:t>
            </a:r>
            <a:r>
              <a:rPr lang="ru-RU" sz="1600" b="1" dirty="0" smtClean="0"/>
              <a:t>перегружается </a:t>
            </a:r>
            <a:r>
              <a:rPr lang="ru-RU" sz="1600" b="1" dirty="0"/>
              <a:t>мозг, утомляется зрение, и на другие занятия времени не хватает.</a:t>
            </a:r>
          </a:p>
          <a:p>
            <a:pPr algn="just"/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овет: </a:t>
            </a:r>
            <a:r>
              <a:rPr lang="ru-RU" sz="1600" b="1" dirty="0"/>
              <a:t>спланируй в начале недели в какие дни и как долго ты собираешься сидеть перед компьютером, телевизором, </a:t>
            </a:r>
            <a:r>
              <a:rPr lang="ru-RU" sz="1600" b="1" dirty="0" smtClean="0"/>
              <a:t>короче</a:t>
            </a:r>
            <a:r>
              <a:rPr lang="ru-RU" sz="1600" b="1" dirty="0"/>
              <a:t>, каким-либо монитором.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Илья\Desktop\Как-с-пользой-провести-свободное-врем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97152"/>
            <a:ext cx="39243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4475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 жизни каждого человека есть увлечение. Люди рисуют, поют, собирают марки, ч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727280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4930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+mj-cs"/>
              </a:rPr>
              <a:t>Что такое хобби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07361"/>
            <a:ext cx="7848871" cy="2701759"/>
          </a:xfrm>
        </p:spPr>
        <p:txBody>
          <a:bodyPr>
            <a:normAutofit fontScale="92500"/>
          </a:bodyPr>
          <a:lstStyle/>
          <a:p>
            <a:pPr lvl="0" indent="-274320" algn="just" defTabSz="914400"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С</a:t>
            </a:r>
            <a:r>
              <a:rPr lang="ru-RU" sz="2400" b="1" dirty="0">
                <a:solidFill>
                  <a:srgbClr val="3E3D2D"/>
                </a:solidFill>
                <a:latin typeface="Century Gothic"/>
              </a:rPr>
              <a:t>лово «хобби» пришло к нам из английского языка.</a:t>
            </a:r>
          </a:p>
          <a:p>
            <a:pPr lvl="0" indent="-274320" algn="just" defTabSz="914400"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О</a:t>
            </a:r>
            <a:r>
              <a:rPr lang="ru-RU" sz="2400" b="1" dirty="0">
                <a:solidFill>
                  <a:srgbClr val="3E3D2D"/>
                </a:solidFill>
                <a:latin typeface="Century Gothic"/>
              </a:rPr>
              <a:t>но означает занятие, которым человек увлекается и готов посвящать ему всё свободное время даже иногда в ущерб </a:t>
            </a:r>
            <a:r>
              <a:rPr lang="ru-RU" sz="2400" b="1" dirty="0" smtClean="0">
                <a:solidFill>
                  <a:srgbClr val="3E3D2D"/>
                </a:solidFill>
                <a:latin typeface="Century Gothic"/>
              </a:rPr>
              <a:t>основным </a:t>
            </a:r>
            <a:r>
              <a:rPr lang="ru-RU" sz="2400" b="1" dirty="0">
                <a:solidFill>
                  <a:srgbClr val="3E3D2D"/>
                </a:solidFill>
                <a:latin typeface="Century Gothic"/>
              </a:rPr>
              <a:t>занятиям.</a:t>
            </a:r>
          </a:p>
          <a:p>
            <a:pPr lvl="0" indent="-274320" algn="just" defTabSz="914400"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Н</a:t>
            </a:r>
            <a:r>
              <a:rPr lang="ru-RU" sz="2400" b="1" dirty="0">
                <a:solidFill>
                  <a:srgbClr val="3E3D2D"/>
                </a:solidFill>
                <a:latin typeface="Century Gothic"/>
              </a:rPr>
              <a:t>ачинается хобби с интереса к определённому занятию, виду искусства, теме.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21088"/>
            <a:ext cx="5976664" cy="220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1134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авай повторим главно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6552" y="1806575"/>
            <a:ext cx="5410896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560840" cy="466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5951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90</TotalTime>
  <Words>222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Тема урока: «Свободное время»</vt:lpstr>
      <vt:lpstr>Время, которое остаётся после выполнения обязательных дел, называют свободным временем</vt:lpstr>
      <vt:lpstr>Твоё свободное время-</vt:lpstr>
      <vt:lpstr>Твоё свободное время- телевизор, компьютер, телефон</vt:lpstr>
      <vt:lpstr>Слайд 5</vt:lpstr>
      <vt:lpstr>Что такое хобби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Свободное время</dc:title>
  <dc:creator>Илья</dc:creator>
  <cp:lastModifiedBy>Елена Акимова</cp:lastModifiedBy>
  <cp:revision>13</cp:revision>
  <dcterms:created xsi:type="dcterms:W3CDTF">2017-11-27T16:44:36Z</dcterms:created>
  <dcterms:modified xsi:type="dcterms:W3CDTF">2020-03-28T14:06:21Z</dcterms:modified>
</cp:coreProperties>
</file>