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8" r:id="rId4"/>
    <p:sldId id="268" r:id="rId5"/>
    <p:sldId id="269" r:id="rId6"/>
    <p:sldId id="270" r:id="rId7"/>
    <p:sldId id="267" r:id="rId8"/>
    <p:sldId id="266" r:id="rId9"/>
    <p:sldId id="262" r:id="rId10"/>
    <p:sldId id="259" r:id="rId11"/>
    <p:sldId id="263" r:id="rId12"/>
    <p:sldId id="260" r:id="rId13"/>
    <p:sldId id="275" r:id="rId14"/>
    <p:sldId id="276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1EA0-D956-403A-9DF1-41047B25103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04B8-35B3-42A9-BC04-8DE6379F3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009" y="188640"/>
            <a:ext cx="8577989" cy="12618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/>
                <a:solidFill>
                  <a:srgbClr val="00CC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  <a:cs typeface="+mn-cs"/>
              </a:rPr>
              <a:t>Литературное чтение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  <a:cs typeface="+mn-cs"/>
              </a:rPr>
              <a:t>Умк</a:t>
            </a:r>
            <a:r>
              <a:rPr lang="ru-RU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  <a:cs typeface="+mn-cs"/>
              </a:rPr>
              <a:t> «Школа России»</a:t>
            </a:r>
          </a:p>
        </p:txBody>
      </p:sp>
      <p:sp>
        <p:nvSpPr>
          <p:cNvPr id="2052" name="Заголовок 4"/>
          <p:cNvSpPr>
            <a:spLocks noGrp="1"/>
          </p:cNvSpPr>
          <p:nvPr>
            <p:ph type="title"/>
          </p:nvPr>
        </p:nvSpPr>
        <p:spPr>
          <a:xfrm>
            <a:off x="1857375" y="4500563"/>
            <a:ext cx="5486400" cy="566737"/>
          </a:xfrm>
        </p:spPr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1 класс</a:t>
            </a:r>
          </a:p>
        </p:txBody>
      </p:sp>
      <p:sp>
        <p:nvSpPr>
          <p:cNvPr id="2053" name="Рисунок 5"/>
          <p:cNvSpPr>
            <a:spLocks noGrp="1" noTextEdit="1"/>
          </p:cNvSpPr>
          <p:nvPr>
            <p:ph type="pic" idx="1"/>
          </p:nvPr>
        </p:nvSpPr>
        <p:spPr>
          <a:xfrm>
            <a:off x="4786314" y="571480"/>
            <a:ext cx="2414566" cy="4114800"/>
          </a:xfrm>
        </p:spPr>
      </p:sp>
      <p:sp>
        <p:nvSpPr>
          <p:cNvPr id="2054" name="Текст 6"/>
          <p:cNvSpPr>
            <a:spLocks noGrp="1"/>
          </p:cNvSpPr>
          <p:nvPr>
            <p:ph type="body" sz="half" idx="2"/>
          </p:nvPr>
        </p:nvSpPr>
        <p:spPr>
          <a:xfrm>
            <a:off x="2786063" y="5367338"/>
            <a:ext cx="4492625" cy="804862"/>
          </a:xfrm>
        </p:spPr>
        <p:txBody>
          <a:bodyPr>
            <a:normAutofit/>
          </a:bodyPr>
          <a:lstStyle/>
          <a:p>
            <a:endParaRPr lang="ru-RU" sz="16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32" y="3643314"/>
            <a:ext cx="2569468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23728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Стихи-загадки писателей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И.Токмаковой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Л.Ульяницкой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Л.Яхнина, Е.Трутневой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850" y="806450"/>
            <a:ext cx="4176713" cy="5710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642917"/>
            <a:ext cx="2500330" cy="341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714356"/>
            <a:ext cx="8172400" cy="4563869"/>
          </a:xfrm>
        </p:spPr>
        <p:txBody>
          <a:bodyPr>
            <a:normAutofit/>
          </a:bodyPr>
          <a:lstStyle/>
          <a:p>
            <a:r>
              <a:rPr lang="ru-RU" sz="4400" b="1" i="1" dirty="0"/>
              <a:t>Плещутся</a:t>
            </a:r>
            <a:r>
              <a:rPr lang="ru-RU" sz="4400" dirty="0"/>
              <a:t> </a:t>
            </a:r>
            <a:r>
              <a:rPr lang="ru-RU" sz="4400" dirty="0" smtClean="0"/>
              <a:t>– купаются</a:t>
            </a:r>
          </a:p>
          <a:p>
            <a:r>
              <a:rPr lang="ru-RU" sz="4400" b="1" i="1" dirty="0" smtClean="0"/>
              <a:t>Проталинки</a:t>
            </a:r>
            <a:r>
              <a:rPr lang="ru-RU" sz="4400" dirty="0" smtClean="0"/>
              <a:t> </a:t>
            </a:r>
            <a:r>
              <a:rPr lang="ru-RU" sz="4400" dirty="0"/>
              <a:t>– места, где снег растаял и открылась земля.</a:t>
            </a:r>
          </a:p>
          <a:p>
            <a:r>
              <a:rPr lang="ru-RU" sz="4400" b="1" i="1" dirty="0"/>
              <a:t>Ситцевый, ситец</a:t>
            </a:r>
            <a:r>
              <a:rPr lang="ru-RU" sz="4400" dirty="0"/>
              <a:t> – легкая хлопчатобумажная ткань с рисунком или однотонная.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32" y="4930899"/>
            <a:ext cx="2569468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77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в тетради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3765547" cy="528641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93" y="4071942"/>
            <a:ext cx="3245907" cy="243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00.infourok.ru/images/doc/296/295168/3/im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.ppt-online.org/files/slide/j/j30WR1eJu6abCYxsTpBPnVZfwS9m8iI7vtUqM5/slide-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 урока. Рефлексия.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– С какими произведениями мы познакомились сегодня на уроке?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– Кто авторы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– Какое из произведений вам запомнилось и почему?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72008"/>
            <a:ext cx="2388683" cy="179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ooh.pl/pokaz/19926076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33375"/>
            <a:ext cx="72866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785926"/>
            <a:ext cx="914400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unset" dir="tl">
                <a:rot lat="0" lon="0" rev="1200000"/>
              </a:lightRig>
            </a:scene3d>
            <a:sp3d extrusionH="25400" contourW="8890" prstMaterial="dkEdge">
              <a:bevelT w="38100" h="31750" prst="angle"/>
              <a:bevelB w="57150" h="3810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Молодцы</a:t>
            </a:r>
            <a:r>
              <a:rPr lang="ru-RU" sz="150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Ирина Петровна Токмакова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Родилась в </a:t>
            </a:r>
            <a:r>
              <a:rPr lang="ru-RU" sz="2200" b="1" dirty="0">
                <a:solidFill>
                  <a:schemeClr val="hlink"/>
                </a:solidFill>
              </a:rPr>
              <a:t>1929 </a:t>
            </a:r>
            <a:r>
              <a:rPr lang="ru-RU" sz="2200" b="1" dirty="0"/>
              <a:t>г. Её мать заведовала распределителем для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детей, оставшихся без родителей.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«Дома разговоры о детях: болеют, выздоравливают. У одного коклюш,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у  другого – выдающиеся  способности, - пишет о своем детстве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 err="1"/>
              <a:t>Токмакова</a:t>
            </a:r>
            <a:r>
              <a:rPr lang="ru-RU" sz="2200" b="1" dirty="0"/>
              <a:t>. - Всем этим я и, объясняю то, что стала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писателем именно детским».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В 1958 г</a:t>
            </a:r>
            <a:r>
              <a:rPr lang="ru-RU" sz="2200" b="1" dirty="0"/>
              <a:t>. в журнале «</a:t>
            </a:r>
            <a:r>
              <a:rPr lang="ru-RU" sz="2200" b="1" dirty="0" err="1"/>
              <a:t>Мурзилка</a:t>
            </a:r>
            <a:r>
              <a:rPr lang="ru-RU" sz="2200" b="1" dirty="0"/>
              <a:t>» был напечатан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первый перевод шведских народных песенок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для детей, в</a:t>
            </a:r>
            <a:r>
              <a:rPr lang="ru-RU" sz="2200" b="1" dirty="0">
                <a:solidFill>
                  <a:schemeClr val="hlink"/>
                </a:solidFill>
              </a:rPr>
              <a:t> 1950 г</a:t>
            </a:r>
            <a:r>
              <a:rPr lang="ru-RU" sz="2200" b="1" dirty="0"/>
              <a:t>. появился первый сборник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«Водят пчёлы хоровод».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Подписи к картинкам, считалки, колыбельные,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лирические стихи, сюжетные, игровые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стихотворения, стихотворные сказки, поэмы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200" b="1" dirty="0"/>
              <a:t>творчество И. </a:t>
            </a:r>
            <a:r>
              <a:rPr lang="ru-RU" sz="2200" b="1" dirty="0" err="1"/>
              <a:t>Токмаковой</a:t>
            </a:r>
            <a:r>
              <a:rPr lang="ru-RU" sz="22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200" b="1" dirty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/>
          </a:p>
        </p:txBody>
      </p:sp>
      <p:pic>
        <p:nvPicPr>
          <p:cNvPr id="6149" name="Picture 5" descr="tokmak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971800"/>
            <a:ext cx="28194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850" y="965200"/>
            <a:ext cx="4094163" cy="5546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965200"/>
            <a:ext cx="2449513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Работа со стихотворением</a:t>
            </a:r>
          </a:p>
          <a:p>
            <a:r>
              <a:rPr lang="ru-RU" sz="3200" b="1" dirty="0" smtClean="0"/>
              <a:t>- Что такое ручей? В какое время года появляется много ручьёв?</a:t>
            </a:r>
          </a:p>
          <a:p>
            <a:r>
              <a:rPr lang="ru-RU" sz="3200" b="1" dirty="0" smtClean="0"/>
              <a:t>Какие слова в нем повторяются?</a:t>
            </a:r>
          </a:p>
          <a:p>
            <a:r>
              <a:rPr lang="ru-RU" sz="3200" b="1" dirty="0" smtClean="0"/>
              <a:t>- Найдите эти слова и прочитайте.</a:t>
            </a:r>
          </a:p>
          <a:p>
            <a:r>
              <a:rPr lang="ru-RU" sz="3200" b="1" dirty="0" smtClean="0"/>
              <a:t>-Для чего автор это делает?</a:t>
            </a:r>
          </a:p>
          <a:p>
            <a:r>
              <a:rPr lang="ru-RU" sz="3200" b="1" dirty="0" smtClean="0"/>
              <a:t>- А какие слова помогают услышать ручей?</a:t>
            </a:r>
          </a:p>
          <a:p>
            <a:r>
              <a:rPr lang="ru-RU" sz="3200" b="1" dirty="0" smtClean="0"/>
              <a:t>Как вы думаете какой он был по характеру: грустный, веселый?</a:t>
            </a:r>
          </a:p>
          <a:p>
            <a:r>
              <a:rPr lang="ru-RU" sz="3200" b="1" dirty="0" smtClean="0"/>
              <a:t>-Прочитайте шепотом его так чтобы передать эти чувства.</a:t>
            </a:r>
            <a:endParaRPr lang="ru-RU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643050"/>
            <a:ext cx="2381266" cy="17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— Кто автор следующего стихотворения-загадки?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(Л. </a:t>
            </a:r>
            <a:r>
              <a:rPr lang="ru-RU" sz="3200" b="1" dirty="0" err="1" smtClean="0">
                <a:solidFill>
                  <a:srgbClr val="FF0000"/>
                </a:solidFill>
              </a:rPr>
              <a:t>Ульяницкая</a:t>
            </a:r>
            <a:r>
              <a:rPr lang="ru-RU" sz="3200" b="1" dirty="0" smtClean="0">
                <a:solidFill>
                  <a:srgbClr val="FF0000"/>
                </a:solidFill>
              </a:rPr>
              <a:t>.)</a:t>
            </a:r>
          </a:p>
          <a:p>
            <a:r>
              <a:rPr lang="ru-RU" sz="3200" b="1" dirty="0" smtClean="0"/>
              <a:t>— Прочитайте стихотворение-загадку. Отгадайте, что это.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(Одуванчик.)</a:t>
            </a:r>
          </a:p>
          <a:p>
            <a:r>
              <a:rPr lang="ru-RU" sz="3200" b="1" dirty="0" smtClean="0"/>
              <a:t>— Как вы догадались?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— Прочитайте стихотворение выразительно.</a:t>
            </a:r>
          </a:p>
          <a:p>
            <a:endParaRPr lang="ru-RU" sz="3200" b="1" dirty="0" smtClean="0"/>
          </a:p>
          <a:p>
            <a:endParaRPr lang="ru-RU" sz="2000" b="1" dirty="0"/>
          </a:p>
        </p:txBody>
      </p:sp>
      <p:pic>
        <p:nvPicPr>
          <p:cNvPr id="2050" name="Picture 2" descr="http://www.playcast.ru/uploads/2017/05/15/225942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15370" cy="567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500042"/>
            <a:ext cx="5786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Европе одуванчик считают сорняком, а в Китае — овощем. ( Совсем молоденькие, нежные листья одуванчика идут на приготовление салатов). </a:t>
            </a:r>
          </a:p>
          <a:p>
            <a:r>
              <a:rPr lang="ru-RU" sz="3600" b="1" dirty="0" smtClean="0"/>
              <a:t>В старину одуванчик называли «</a:t>
            </a:r>
            <a:r>
              <a:rPr lang="ru-RU" sz="3600" b="1" dirty="0" err="1" smtClean="0"/>
              <a:t>одуван</a:t>
            </a:r>
            <a:r>
              <a:rPr lang="ru-RU" sz="3600" b="1" dirty="0" smtClean="0"/>
              <a:t>» от слова «дуть», что значит «обдуть».</a:t>
            </a:r>
            <a:endParaRPr lang="ru-RU" sz="3600" b="1" dirty="0"/>
          </a:p>
        </p:txBody>
      </p:sp>
      <p:pic>
        <p:nvPicPr>
          <p:cNvPr id="3" name="Picture 2" descr="http://www.playcast.ru/uploads/2017/05/15/225942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2571768" cy="4750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500042"/>
            <a:ext cx="4210050" cy="5710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571479"/>
            <a:ext cx="2643206" cy="353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chemeClr val="hlink"/>
                </a:solidFill>
              </a:rPr>
              <a:t>Евгения Фёдоровна Трутнева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Годы жизни: </a:t>
            </a:r>
            <a:r>
              <a:rPr lang="ru-RU" sz="2400">
                <a:solidFill>
                  <a:schemeClr val="hlink"/>
                </a:solidFill>
              </a:rPr>
              <a:t>1884-1959</a:t>
            </a:r>
            <a:r>
              <a:rPr lang="ru-RU" sz="240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Писатель, поэт, известная детская поэтесса.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В </a:t>
            </a:r>
            <a:r>
              <a:rPr lang="ru-RU" sz="2400">
                <a:solidFill>
                  <a:schemeClr val="hlink"/>
                </a:solidFill>
              </a:rPr>
              <a:t>1935 г.</a:t>
            </a:r>
            <a:r>
              <a:rPr lang="ru-RU" sz="2400"/>
              <a:t> в газете «Звезда» появилось ее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стихотворение «Я — сын трудового народа».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 </a:t>
            </a:r>
            <a:r>
              <a:rPr lang="ru-RU" sz="2400">
                <a:solidFill>
                  <a:schemeClr val="hlink"/>
                </a:solidFill>
              </a:rPr>
              <a:t>1936 г.</a:t>
            </a:r>
            <a:r>
              <a:rPr lang="ru-RU" sz="2400"/>
              <a:t> уральская пионерская газета и молодежная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газета систематически печатали её стихи.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В </a:t>
            </a:r>
            <a:r>
              <a:rPr lang="ru-RU" sz="2400">
                <a:solidFill>
                  <a:schemeClr val="hlink"/>
                </a:solidFill>
              </a:rPr>
              <a:t>1940 г.</a:t>
            </a:r>
            <a:r>
              <a:rPr lang="ru-RU" sz="2400"/>
              <a:t> Свердлгиз издал книжку ее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Стихов «Подарок». С этого же года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она стала постоянной сотрудницей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Детского журнала «Мурзилка». 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При жизни Е. Ф. Трутневой было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опубликовано более 40 сборников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   её стихов.</a:t>
            </a:r>
          </a:p>
        </p:txBody>
      </p:sp>
      <p:pic>
        <p:nvPicPr>
          <p:cNvPr id="33797" name="Picture 5" descr="Евгения Трутн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429000"/>
            <a:ext cx="2590800" cy="3429000"/>
          </a:xfrm>
          <a:prstGeom prst="rect">
            <a:avLst/>
          </a:prstGeom>
          <a:noFill/>
        </p:spPr>
      </p:pic>
      <p:sp>
        <p:nvSpPr>
          <p:cNvPr id="337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71480"/>
            <a:ext cx="8072494" cy="4206257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пле-щут-ся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плещутся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про-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зрач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прозрачные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про-та-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проталинки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сит-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-вый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ситцевый</a:t>
            </a:r>
            <a:endParaRPr lang="ru-RU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пой-</a:t>
            </a:r>
            <a:r>
              <a:rPr 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мёшь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поймёшь</a:t>
            </a:r>
            <a:endParaRPr lang="ru-RU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84" y="4606863"/>
            <a:ext cx="3001516" cy="22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473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324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          1 класс</vt:lpstr>
      <vt:lpstr>Ирина Петровна Токмакова</vt:lpstr>
      <vt:lpstr>Слайд 3</vt:lpstr>
      <vt:lpstr>Слайд 4</vt:lpstr>
      <vt:lpstr>Слайд 5</vt:lpstr>
      <vt:lpstr>Слайд 6</vt:lpstr>
      <vt:lpstr>Слайд 7</vt:lpstr>
      <vt:lpstr>Евгения Фёдоровна Трутнева</vt:lpstr>
      <vt:lpstr>Слайд 9</vt:lpstr>
      <vt:lpstr>Слайд 10</vt:lpstr>
      <vt:lpstr>Слайд 11</vt:lpstr>
      <vt:lpstr>Работа в тетради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класс</dc:title>
  <dc:creator>Оля</dc:creator>
  <cp:lastModifiedBy>Анюта</cp:lastModifiedBy>
  <cp:revision>5</cp:revision>
  <dcterms:created xsi:type="dcterms:W3CDTF">2018-04-15T09:23:41Z</dcterms:created>
  <dcterms:modified xsi:type="dcterms:W3CDTF">2020-04-05T20:09:18Z</dcterms:modified>
</cp:coreProperties>
</file>