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1" r:id="rId3"/>
    <p:sldId id="292" r:id="rId4"/>
    <p:sldId id="274" r:id="rId5"/>
    <p:sldId id="295" r:id="rId6"/>
    <p:sldId id="294" r:id="rId7"/>
    <p:sldId id="293" r:id="rId8"/>
    <p:sldId id="296" r:id="rId9"/>
    <p:sldId id="297" r:id="rId10"/>
    <p:sldId id="298" r:id="rId11"/>
    <p:sldId id="299" r:id="rId12"/>
    <p:sldId id="284" r:id="rId13"/>
    <p:sldId id="283" r:id="rId14"/>
    <p:sldId id="285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99"/>
    <a:srgbClr val="4126A6"/>
    <a:srgbClr val="CC6600"/>
    <a:srgbClr val="660AC2"/>
    <a:srgbClr val="FFFFFF"/>
    <a:srgbClr val="E4F3FC"/>
    <a:srgbClr val="0099CC"/>
    <a:srgbClr val="B9E8FF"/>
    <a:srgbClr val="C1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g01.chitalnya.ru/upload2/252/70157604804262.jpg" TargetMode="External"/><Relationship Id="rId7" Type="http://schemas.openxmlformats.org/officeDocument/2006/relationships/hyperlink" Target="http://static5.depositphotos.com/1012832/435/v/950/depositphotos_4356290-Beetl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hyperlink" Target="http://900igr.net/datai/o-zhivotnykh/Detjonyshi-2.files/0005-004-Gus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g0.liveinternet.ru/images/attach/c/3/75/173/75173708_large_multpictnarodru11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27432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8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05200"/>
            <a:ext cx="4922520" cy="2590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71600" y="68580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effectLst/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200" y="6019800"/>
            <a:ext cx="3733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клипарты\животные\баран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688" y="2214563"/>
            <a:ext cx="22844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D:\клипарты\животные\барсук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1143000"/>
            <a:ext cx="273526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D:\клипарты\животные\белка 4ы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3" y="2857500"/>
            <a:ext cx="221456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D:\клипарты\животные\буйвол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857500"/>
            <a:ext cx="18176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D:\клипарты\животные\бобр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14688" y="1143000"/>
            <a:ext cx="32766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285750"/>
            <a:ext cx="8575675" cy="8302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Назови животных. Как их расположить в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                                                   алфавитном порядке?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5143500"/>
            <a:ext cx="67151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/>
              <a:t>Белка, барсук, бобр, буйвол, баран.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6000750"/>
            <a:ext cx="659447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/>
              <a:t>Б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/>
              <a:t>ран, б</a:t>
            </a:r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/>
              <a:t>рсук, б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/>
              <a:t>лка, б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/>
              <a:t>бр, б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3200" b="1" dirty="0"/>
              <a:t>йвол.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550" y="692150"/>
            <a:ext cx="7967663" cy="344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В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рона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в .. р.. бей,  учит ..ль, </a:t>
            </a:r>
          </a:p>
          <a:p>
            <a:pPr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рошо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ру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..кий,   .. зык,  </a:t>
            </a:r>
          </a:p>
          <a:p>
            <a:pPr>
              <a:defRPr/>
            </a:pPr>
            <a:r>
              <a:rPr lang="ru-RU" sz="4000" b="1" dirty="0" err="1">
                <a:latin typeface="Arial" pitchFamily="34" charset="0"/>
                <a:cs typeface="Arial" pitchFamily="34" charset="0"/>
              </a:rPr>
              <a:t>уч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..ник,  с ..бака,  с ..рока, </a:t>
            </a:r>
          </a:p>
          <a:p>
            <a:pPr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вес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ло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льто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 л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сица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к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р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..</a:t>
            </a:r>
            <a:r>
              <a:rPr lang="ru-RU" sz="4000" b="1" dirty="0" err="1">
                <a:latin typeface="Arial" pitchFamily="34" charset="0"/>
                <a:cs typeface="Arial" pitchFamily="34" charset="0"/>
              </a:rPr>
              <a:t>ндаш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150" y="115888"/>
            <a:ext cx="2544763" cy="461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Упражнение 10.</a:t>
            </a:r>
          </a:p>
        </p:txBody>
      </p:sp>
      <p:pic>
        <p:nvPicPr>
          <p:cNvPr id="23556" name="Picture 3" descr="C:\Users\Helen\Desktop\схемы\шаблоны мои\русский язык\2012-02-16_1529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0"/>
            <a:ext cx="8524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ЗАПИСАТЬ ЛЮБЫЕ ТРИ СЛОВА ПО АЛФАВИТУ, ВСТАВЛЯЯ ПРОПУЩЕННЫЕ БУКВЫ.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Запишите в тетрадь слова в алфавитном порядке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5240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Лебедь, снегирь, ласточка, ворона лягушка.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862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Ворона , ласточка, лебедь, лягушка, снегирь.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0600" y="38862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6482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4098" name="Picture 2" descr="E:\Рисунок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1066800"/>
            <a:ext cx="1903412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384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858962"/>
          </a:xfr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отрывного календаря выпали листки с названием дней недели. Расположите по алфавиту.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УСТНО)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244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342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исунок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7038" y="1295400"/>
            <a:ext cx="2366962" cy="2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17 -0.3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375 -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75 -0.1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555 L 0.73334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Расшифруйте предложение и запишите его в тетрадь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4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1, 9, 2, 21, 12, 1   -  12    14, 21, 5, 18, 16, 19,  20, 10</a:t>
            </a:r>
          </a:p>
          <a:p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19, 20, 21, 17, 6, 15, 30, 12, 1.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862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1" y="38862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Азбука  -  к  мудрости 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ступенька.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6482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4098" name="Picture 2" descr="E:\Рисунок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4419600"/>
            <a:ext cx="1903412" cy="203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00" y="152400"/>
            <a:ext cx="4096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371600"/>
            <a:ext cx="5410200" cy="5182972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вспомним, что узнали на прошлом уроке.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Мама\Презентации по русскому языку\Азбука от А до Я\1.Алфавит\5.У\Читаем буква У\Рисунок1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2743200"/>
            <a:ext cx="492252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381000" y="457200"/>
            <a:ext cx="38862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появилось тысячу лет назад из названий двух первых русских букв. Буква А называлась тогда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а буква Б-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Из этих названий-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и получилось русское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слово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4800600" y="2057400"/>
            <a:ext cx="3886200" cy="4648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Произношение букв.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изношение букв русского алфавита. Как произносится алфави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6198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30262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Helen\Desktop\схемы\шаблоны мои\русский язык\8 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5857892"/>
            <a:ext cx="30028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Стр. 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55 - 57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Разработки 1 класс\Русский язык\Учебник русский язык\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14290"/>
            <a:ext cx="7394575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Запиши животных в алфавитном порядке!</a:t>
            </a:r>
            <a:endParaRPr lang="ru-RU" sz="2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8" name="Picture 4" descr="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1871662" cy="18351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6" descr="701576048042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0388" cy="18716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2" name="Picture 8" descr="0005-004-Gu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1628775" cy="18732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4" name="Picture 10" descr="depositphotos_4356290-Beetl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566761"/>
            <a:ext cx="1739900" cy="18732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6" name="Picture 12" descr="75173708_large_multpictnarodru11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901825" cy="20891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7" name="Rectangle 13"/>
          <p:cNvSpPr>
            <a:spLocks/>
          </p:cNvSpPr>
          <p:nvPr/>
        </p:nvSpPr>
        <p:spPr bwMode="auto">
          <a:xfrm>
            <a:off x="3851275" y="3716338"/>
            <a:ext cx="134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4400" b="1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3678" name="Rectangle 14"/>
          <p:cNvSpPr>
            <a:spLocks/>
          </p:cNvSpPr>
          <p:nvPr/>
        </p:nvSpPr>
        <p:spPr bwMode="auto">
          <a:xfrm>
            <a:off x="5508625" y="4365625"/>
            <a:ext cx="134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4400" b="1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3679" name="Rectangle 15"/>
          <p:cNvSpPr>
            <a:spLocks/>
          </p:cNvSpPr>
          <p:nvPr/>
        </p:nvSpPr>
        <p:spPr bwMode="auto">
          <a:xfrm>
            <a:off x="2124075" y="2781300"/>
            <a:ext cx="134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4400" b="1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13680" name="Rectangle 16"/>
          <p:cNvSpPr>
            <a:spLocks/>
          </p:cNvSpPr>
          <p:nvPr/>
        </p:nvSpPr>
        <p:spPr bwMode="auto">
          <a:xfrm>
            <a:off x="6084888" y="5661025"/>
            <a:ext cx="134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sz="4400" b="1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20335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364088" y="404664"/>
            <a:ext cx="3527425" cy="7207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С. 55  упр. 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7" grpId="0"/>
      <p:bldP spid="113678" grpId="0"/>
      <p:bldP spid="113679" grpId="0"/>
      <p:bldP spid="1136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385</Words>
  <Application>Microsoft Office PowerPoint</Application>
  <PresentationFormat>Экран (4:3)</PresentationFormat>
  <Paragraphs>66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Давайте вспомним, что узнали на прошлом уроке.</vt:lpstr>
      <vt:lpstr>Слайд 4</vt:lpstr>
      <vt:lpstr>Произношение букв.</vt:lpstr>
      <vt:lpstr>Слайд 6</vt:lpstr>
      <vt:lpstr>Слайд 7</vt:lpstr>
      <vt:lpstr>Слайд 8</vt:lpstr>
      <vt:lpstr>1</vt:lpstr>
      <vt:lpstr>Слайд 10</vt:lpstr>
      <vt:lpstr>   </vt:lpstr>
      <vt:lpstr>Слайд 12</vt:lpstr>
      <vt:lpstr>Слайд 13</vt:lpstr>
      <vt:lpstr>Из отрывного календаря выпали листки с названием дней недели. Расположите по алфавиту. (УСТНО)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159</cp:revision>
  <dcterms:modified xsi:type="dcterms:W3CDTF">2020-04-07T08:11:26Z</dcterms:modified>
</cp:coreProperties>
</file>