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2" r:id="rId7"/>
    <p:sldId id="280" r:id="rId8"/>
    <p:sldId id="273" r:id="rId9"/>
    <p:sldId id="259" r:id="rId10"/>
    <p:sldId id="281" r:id="rId11"/>
    <p:sldId id="267" r:id="rId12"/>
    <p:sldId id="268" r:id="rId13"/>
    <p:sldId id="261" r:id="rId14"/>
    <p:sldId id="284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63" r:id="rId29"/>
    <p:sldId id="264" r:id="rId30"/>
    <p:sldId id="26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00891"/>
            <a:ext cx="8689976" cy="3209107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Работа с деформированными  предложениями.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2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1" y="613954"/>
            <a:ext cx="9901646" cy="770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Жужжат, улей, в, новом, пчёлы.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161" y="1672045"/>
            <a:ext cx="9901646" cy="8490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Едет, быстро, такси, дорога, по.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161" y="2834639"/>
            <a:ext cx="9901646" cy="862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Остановка, машина, к, подъехала, красная.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0161" y="3984170"/>
            <a:ext cx="9901646" cy="953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Луна, светит, яркая, небо, в.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5225142"/>
            <a:ext cx="9901646" cy="888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Болото, в, жаба, жадная, живёт.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8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40971" y="809898"/>
            <a:ext cx="9927772" cy="484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>
              <a:lnSpc>
                <a:spcPct val="115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Карась.</a:t>
            </a:r>
          </a:p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Карась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живет в прудах. Зеленая тина покрывает пруд сверху. Но карась любит такие уголки.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Карась, в, тина, зарывается, день.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Он, ночь, пробираться, к, берег.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Карась, камыш, молодой, там, пробовать.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023" y="940525"/>
            <a:ext cx="3148147" cy="47287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7988" y="940525"/>
            <a:ext cx="5630091" cy="4728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«Карась».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Прочитайте начало рассказа.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лексического значения слов (тина).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предложений вы прочитали?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ком идет речь в рассказе?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предложений.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149" y="386987"/>
            <a:ext cx="10685417" cy="5940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7702" y="1110343"/>
            <a:ext cx="6387738" cy="2586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–это группа предложений, связанных по смыслу, записанных в строгом порядке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предложения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(устно)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3600" dirty="0" smtClean="0"/>
              <a:t>1. наших</a:t>
            </a:r>
            <a:r>
              <a:rPr lang="ru-RU" sz="3600" dirty="0"/>
              <a:t>, В, соловьи, живут, лесах.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1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3392" y="692697"/>
            <a:ext cx="10959008" cy="5433467"/>
          </a:xfrm>
          <a:prstGeom prst="rect">
            <a:avLst/>
          </a:prstGeom>
        </p:spPr>
        <p:txBody>
          <a:bodyPr/>
          <a:lstStyle/>
          <a:p>
            <a:r>
              <a:rPr lang="ru-RU" sz="4000" dirty="0" smtClean="0"/>
              <a:t>В наших лесах живут соловьи.</a:t>
            </a:r>
          </a:p>
          <a:p>
            <a:pPr marL="0" indent="0">
              <a:buNone/>
            </a:pPr>
            <a:endParaRPr lang="ru-R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484784"/>
            <a:ext cx="8128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1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3600" dirty="0" smtClean="0"/>
              <a:t>2. часто</a:t>
            </a:r>
            <a:r>
              <a:rPr lang="ru-RU" sz="3600" dirty="0"/>
              <a:t>, </a:t>
            </a:r>
            <a:r>
              <a:rPr lang="ru-RU" sz="3600" dirty="0" smtClean="0"/>
              <a:t>Соловьиные</a:t>
            </a:r>
            <a:r>
              <a:rPr lang="ru-RU" sz="3600" dirty="0"/>
              <a:t>, </a:t>
            </a:r>
            <a:r>
              <a:rPr lang="ru-RU" sz="3600" dirty="0" smtClean="0"/>
              <a:t>трели, в лесу, </a:t>
            </a:r>
            <a:r>
              <a:rPr lang="ru-RU" sz="3600" dirty="0"/>
              <a:t>звучат.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688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371" y="764705"/>
            <a:ext cx="11151029" cy="536145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Соловьиные трели часто звучат в лесу.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9239272" y="6572272"/>
            <a:ext cx="2952728" cy="2857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http://www.birdsmaryno.msk.ru/images/birds/Mariyno%20birds/im-56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079" y="1628800"/>
            <a:ext cx="7366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 sz="4000" dirty="0" smtClean="0"/>
              <a:t>3. гнезда</a:t>
            </a:r>
            <a:r>
              <a:rPr lang="ru-RU" sz="4000" dirty="0"/>
              <a:t>, </a:t>
            </a:r>
            <a:r>
              <a:rPr lang="ru-RU" sz="4000" dirty="0" smtClean="0"/>
              <a:t>на сучьях</a:t>
            </a:r>
            <a:r>
              <a:rPr lang="ru-RU" sz="4000" dirty="0"/>
              <a:t>, Соловьи, </a:t>
            </a:r>
            <a:r>
              <a:rPr lang="ru-RU" sz="4000" dirty="0" smtClean="0"/>
              <a:t>деревьев, вьют.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222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5045" y="0"/>
            <a:ext cx="7388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kern="150" dirty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Цели</a:t>
            </a:r>
            <a:r>
              <a:rPr lang="ru-RU" sz="3200" kern="150" dirty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: </a:t>
            </a:r>
            <a:endParaRPr lang="ru-RU" sz="3200" kern="150" dirty="0" smtClean="0">
              <a:solidFill>
                <a:srgbClr val="7030A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kern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</a:t>
            </a:r>
            <a:r>
              <a:rPr lang="ru-RU" sz="3200" kern="150" dirty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умение составлять предложения из слов, данных в начальной форме;</a:t>
            </a:r>
            <a:endParaRPr lang="ru-RU" sz="3200" kern="150" dirty="0">
              <a:solidFill>
                <a:srgbClr val="7030A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kern="150" dirty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-упражнять в грамматическом оформлении предложений;</a:t>
            </a:r>
            <a:endParaRPr lang="ru-RU" sz="3200" kern="150" dirty="0">
              <a:solidFill>
                <a:srgbClr val="7030A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kern="150" dirty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-учить произносить предложения с различной интонацией;</a:t>
            </a:r>
            <a:endParaRPr lang="ru-RU" sz="3200" kern="150" dirty="0">
              <a:solidFill>
                <a:srgbClr val="7030A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kern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\</a:t>
            </a:r>
            <a:endParaRPr lang="ru-RU" sz="3200" kern="150" dirty="0">
              <a:solidFill>
                <a:srgbClr val="7030A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6" y="894079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6" name="Прямоугольник 5"/>
          <p:cNvSpPr/>
          <p:nvPr/>
        </p:nvSpPr>
        <p:spPr>
          <a:xfrm>
            <a:off x="2312126" y="3657599"/>
            <a:ext cx="1872919" cy="27823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kern="150" dirty="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Цели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0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381" y="476673"/>
            <a:ext cx="11055019" cy="5649491"/>
          </a:xfrm>
          <a:prstGeom prst="rect">
            <a:avLst/>
          </a:prstGeom>
        </p:spPr>
        <p:txBody>
          <a:bodyPr/>
          <a:lstStyle/>
          <a:p>
            <a:r>
              <a:rPr lang="ru-RU" sz="4000" dirty="0" smtClean="0"/>
              <a:t>Соловьи вьют гнёзда на сучьях деревьев.</a:t>
            </a:r>
            <a:endParaRPr lang="ru-RU" sz="4000" dirty="0"/>
          </a:p>
        </p:txBody>
      </p:sp>
      <p:pic>
        <p:nvPicPr>
          <p:cNvPr id="4098" name="Picture 2" descr="http://content.foto.mail.ru/mail/kristalochkakz/shedevr/i-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824" y="184482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4.	</a:t>
            </a:r>
            <a:r>
              <a:rPr lang="ru-RU" sz="4000" dirty="0"/>
              <a:t>У, птенцы, соловьев, летом, появляются.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590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3392" y="404665"/>
            <a:ext cx="10959008" cy="57214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У соловьёв летом появляются птенцы.</a:t>
            </a:r>
            <a:endParaRPr lang="ru-RU" dirty="0"/>
          </a:p>
        </p:txBody>
      </p:sp>
      <p:pic>
        <p:nvPicPr>
          <p:cNvPr id="5122" name="Picture 2" descr="http://animalvista.com/wp-content/uploads/2012/01/nightingale-bird-nest-and-egg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09" y="1076074"/>
            <a:ext cx="8882715" cy="47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5.</a:t>
            </a:r>
            <a:r>
              <a:rPr lang="ru-RU" sz="4000" dirty="0"/>
              <a:t>	всегда, Малыши, голодны.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4595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381" y="476673"/>
            <a:ext cx="11055019" cy="5649491"/>
          </a:xfrm>
          <a:prstGeom prst="rect">
            <a:avLst/>
          </a:prstGeom>
        </p:spPr>
        <p:txBody>
          <a:bodyPr/>
          <a:lstStyle/>
          <a:p>
            <a:r>
              <a:rPr lang="ru-RU" sz="4400" dirty="0" smtClean="0"/>
              <a:t>Малыши всегда голодны.</a:t>
            </a:r>
            <a:endParaRPr lang="ru-RU" sz="4400" dirty="0"/>
          </a:p>
        </p:txBody>
      </p:sp>
      <p:pic>
        <p:nvPicPr>
          <p:cNvPr id="6146" name="Picture 2" descr="http://img-2006-03.photosight.ru/21/133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542" y="1268760"/>
            <a:ext cx="792087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6.</a:t>
            </a:r>
            <a:r>
              <a:rPr lang="ru-RU" sz="3600" dirty="0"/>
              <a:t>	ищут, летают, день, и, весь, Родители, птенчикам, пищу. </a:t>
            </a:r>
          </a:p>
        </p:txBody>
      </p:sp>
    </p:spTree>
    <p:extLst>
      <p:ext uri="{BB962C8B-B14F-4D97-AF65-F5344CB8AC3E}">
        <p14:creationId xmlns:p14="http://schemas.microsoft.com/office/powerpoint/2010/main" xmlns="" val="584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381" y="620689"/>
            <a:ext cx="11055019" cy="550547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Родители весь день летают и ищут птенчикам пищу.</a:t>
            </a:r>
            <a:endParaRPr lang="ru-RU" dirty="0"/>
          </a:p>
        </p:txBody>
      </p:sp>
      <p:pic>
        <p:nvPicPr>
          <p:cNvPr id="3076" name="Picture 4" descr="http://www.prikol.ru/wp-content/gallery/march-2011/birds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411" y="1916832"/>
            <a:ext cx="1027789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5360" y="332657"/>
            <a:ext cx="11521280" cy="579350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       В </a:t>
            </a:r>
            <a:r>
              <a:rPr lang="ru-RU" dirty="0"/>
              <a:t>наших лесах живут соловьи. Соловьиные трели часто звучат в лесу. Соловьи вьют гнёзда на сучьях деревьев. У соловьёв летом появляются птенцы. Малыши всегда голодны. Родители весь день летают и ищут птенчикам пищу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Sony\Desktop\birds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340059"/>
            <a:ext cx="7296811" cy="34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6" y="894079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2246811" y="3618411"/>
            <a:ext cx="1933303" cy="28346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</a:t>
            </a:r>
            <a:endParaRPr lang="ru-RU" sz="44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468880" y="179252"/>
            <a:ext cx="9653450" cy="2511697"/>
          </a:xfrm>
          <a:prstGeom prst="cloudCallout">
            <a:avLst>
              <a:gd name="adj1" fmla="val -48028"/>
              <a:gd name="adj2" fmla="val 738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группа слов, связанных между собою по смыслу?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1401" y="3605348"/>
            <a:ext cx="7184572" cy="283464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hlinkClick r:id="" action="ppaction://noaction">
                  <a:snd r:embed="rId3" name="chimes.wav"/>
                </a:hlinkClick>
              </a:rPr>
              <a:t>ПРЕДЛОЖЕНИЕ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03119" y="2037804"/>
            <a:ext cx="8321040" cy="3853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Что нового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узнали?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Что понравилось?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522514"/>
            <a:ext cx="7641771" cy="4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6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6" y="894079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2286000" y="3657600"/>
            <a:ext cx="1946366" cy="2769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743201" y="324067"/>
            <a:ext cx="9248502" cy="2471383"/>
          </a:xfrm>
          <a:prstGeom prst="cloudCallout">
            <a:avLst>
              <a:gd name="adj1" fmla="val -58232"/>
              <a:gd name="adj2" fmla="val 64739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60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первого слога в ответах на загадки.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2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463" y="763450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952206" y="3474721"/>
            <a:ext cx="1894114" cy="28346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200400" y="496388"/>
            <a:ext cx="8229600" cy="2442754"/>
          </a:xfrm>
          <a:prstGeom prst="cloudCallout">
            <a:avLst>
              <a:gd name="adj1" fmla="val -47182"/>
              <a:gd name="adj2" fmla="val 480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9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Молодцы!</a:t>
            </a:r>
            <a:endParaRPr lang="ru-RU" sz="9600" dirty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8355" y="2259874"/>
            <a:ext cx="10019212" cy="37882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Змея разлеглась у меня на пути,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Ползёт, а меня не пускает пройти,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Ползёт, оставаясь на месте своём.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Ты знаешь, о чём говорю я?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О чём?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90" y="238294"/>
            <a:ext cx="8281850" cy="61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74274" y="2560320"/>
            <a:ext cx="7223760" cy="2808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Я — вода и по воде плаваю. Кто 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8043" y="953589"/>
            <a:ext cx="7165935" cy="4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4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46811" y="2076993"/>
            <a:ext cx="8125097" cy="27823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GothamPro"/>
              </a:rPr>
              <a:t>Один брат — ест и голодает, а другой — идёт и пропадает.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355" y="259120"/>
            <a:ext cx="7163065" cy="53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ÑÐ¸ÑÑÐ½Ð¾Ðº ÑÐµÐºÐ°"/>
          <p:cNvSpPr>
            <a:spLocks noChangeAspect="1" noChangeArrowheads="1"/>
          </p:cNvSpPr>
          <p:nvPr/>
        </p:nvSpPr>
        <p:spPr bwMode="auto">
          <a:xfrm>
            <a:off x="3029403" y="25072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238" y="3460865"/>
            <a:ext cx="3336679" cy="2816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65" y="3460865"/>
            <a:ext cx="3729235" cy="2796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91" t="15428" r="27809" b="18857"/>
          <a:stretch/>
        </p:blipFill>
        <p:spPr>
          <a:xfrm>
            <a:off x="9773100" y="3460865"/>
            <a:ext cx="2035724" cy="2778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5" t="10095" r="34095" b="17905"/>
          <a:stretch/>
        </p:blipFill>
        <p:spPr>
          <a:xfrm>
            <a:off x="7883695" y="3460865"/>
            <a:ext cx="1682626" cy="2753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764" y="2352710"/>
            <a:ext cx="3729235" cy="783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РЕКА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0238" y="2351314"/>
            <a:ext cx="3336679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ЛЬДИНА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3695" y="2351314"/>
            <a:ext cx="3925129" cy="731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ОГОНЬ, ДЫМ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3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6" y="894079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272937" y="3644537"/>
            <a:ext cx="1907177" cy="28215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5177" y="2421685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612572" y="116442"/>
            <a:ext cx="9353006" cy="3188461"/>
          </a:xfrm>
          <a:prstGeom prst="cloudCallout">
            <a:avLst>
              <a:gd name="adj1" fmla="val -49464"/>
              <a:gd name="adj2" fmla="val 436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6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лужа.</a:t>
            </a:r>
            <a:endParaRPr lang="ru-RU" sz="60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-Сколько слов в этом предложении?</a:t>
            </a:r>
            <a:endParaRPr lang="ru-RU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-Назови слово, которое надо писать с заглавной буквы.</a:t>
            </a:r>
            <a:endParaRPr lang="ru-RU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6" y="894079"/>
            <a:ext cx="3950789" cy="5545909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2194560" y="3553097"/>
            <a:ext cx="1998618" cy="28868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821578" y="1"/>
            <a:ext cx="9274628" cy="3997233"/>
          </a:xfrm>
          <a:prstGeom prst="cloudCallout">
            <a:avLst>
              <a:gd name="adj1" fmla="val -56393"/>
              <a:gd name="adj2" fmla="val 30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Вербальный синтез.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Слова: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сестра, читать, старший, сказка.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из слов повествовательные предложения.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из слов вопросительное предложение.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Голосом передайте интонацию.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216</TotalTime>
  <Words>433</Words>
  <Application>Microsoft Office PowerPoint</Application>
  <PresentationFormat>Произвольный</PresentationFormat>
  <Paragraphs>64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Капля</vt:lpstr>
      <vt:lpstr>Работа с деформированными  предложениями.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Составь предложения  (устно)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(деформированное).</dc:title>
  <dc:creator>Пользователь Windows</dc:creator>
  <cp:lastModifiedBy>Пользователь</cp:lastModifiedBy>
  <cp:revision>22</cp:revision>
  <dcterms:created xsi:type="dcterms:W3CDTF">2018-10-17T04:35:54Z</dcterms:created>
  <dcterms:modified xsi:type="dcterms:W3CDTF">2020-04-22T10:47:16Z</dcterms:modified>
</cp:coreProperties>
</file>