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86" r:id="rId16"/>
    <p:sldId id="289" r:id="rId17"/>
    <p:sldId id="273" r:id="rId18"/>
    <p:sldId id="276" r:id="rId19"/>
    <p:sldId id="277" r:id="rId20"/>
    <p:sldId id="278" r:id="rId21"/>
    <p:sldId id="288" r:id="rId22"/>
    <p:sldId id="291" r:id="rId23"/>
    <p:sldId id="284" r:id="rId24"/>
    <p:sldId id="283" r:id="rId25"/>
    <p:sldId id="282" r:id="rId26"/>
    <p:sldId id="293" r:id="rId27"/>
    <p:sldId id="294" r:id="rId28"/>
    <p:sldId id="270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6600"/>
    <a:srgbClr val="CC9900"/>
    <a:srgbClr val="CCCC00"/>
    <a:srgbClr val="8E5A42"/>
    <a:srgbClr val="EC4634"/>
    <a:srgbClr val="F33C29"/>
    <a:srgbClr val="B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87857" autoAdjust="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728CC-523E-4024-A766-1FA658B27C6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78215-2A75-4B23-A2F4-A07EEC6A5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28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8215-2A75-4B23-A2F4-A07EEC6A59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0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584F-7C81-4FCA-89EA-3DF010CE354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DAB6-99E8-4130-9021-0C76207A6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4-tub-ru.yandex.net/i?id=678527821-15-72&amp;n=21" TargetMode="External"/><Relationship Id="rId7" Type="http://schemas.openxmlformats.org/officeDocument/2006/relationships/hyperlink" Target="http://im0-tub-ru.yandex.net/i?id=235737978-12-72&amp;n=21" TargetMode="External"/><Relationship Id="rId2" Type="http://schemas.openxmlformats.org/officeDocument/2006/relationships/hyperlink" Target="http://im4-tub-ru.yandex.net/i?id=322917467-23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0-tub-ru.yandex.net/i?id=11120935-62-72&amp;n=21" TargetMode="External"/><Relationship Id="rId5" Type="http://schemas.openxmlformats.org/officeDocument/2006/relationships/hyperlink" Target="http://im1-tub-ru.yandex.net/i?id=291838554-03-72&amp;n=21" TargetMode="External"/><Relationship Id="rId4" Type="http://schemas.openxmlformats.org/officeDocument/2006/relationships/hyperlink" Target="http://im4-tub-ru.yandex.net/i?id=203623452-70-72&amp;n=2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7"/>
            <a:ext cx="7558608" cy="244827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Предупредительные сигналы на дороге.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886200"/>
            <a:ext cx="5936704" cy="1631032"/>
          </a:xfrm>
        </p:spPr>
        <p:txBody>
          <a:bodyPr>
            <a:normAutofit/>
          </a:bodyPr>
          <a:lstStyle/>
          <a:p>
            <a:pPr marL="342900" indent="-342900" algn="r">
              <a:buClr>
                <a:schemeClr val="tx1"/>
              </a:buClr>
              <a:buSzPct val="70000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marL="342900" indent="-342900" algn="r">
              <a:buClr>
                <a:schemeClr val="tx1"/>
              </a:buClr>
              <a:buSzPct val="70000"/>
              <a:defRPr/>
            </a:pPr>
            <a:r>
              <a:rPr lang="ru-RU" sz="28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Селегень</a:t>
            </a: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Оксана Алексеевна</a:t>
            </a:r>
            <a:endParaRPr lang="ru-RU" sz="28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22920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Не играйте на улице. Не катайтесь по улице на санках, коньках.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66000"/>
            <a:grayscl/>
          </a:blip>
          <a:srcRect/>
          <a:stretch>
            <a:fillRect/>
          </a:stretch>
        </p:blipFill>
        <p:spPr bwMode="auto">
          <a:xfrm>
            <a:off x="1724232" y="1268761"/>
            <a:ext cx="6072344" cy="434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1683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5400" dirty="0"/>
              <a:t>На </a:t>
            </a:r>
            <a:r>
              <a:rPr lang="ru-RU" sz="5400" dirty="0" smtClean="0"/>
              <a:t>велосипедах </a:t>
            </a:r>
            <a:r>
              <a:rPr lang="ru-RU" sz="5400" dirty="0"/>
              <a:t>по улицам городов разрешается ездить ребятам с 14 лет.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0-tub-ru.yandex.net/i?id=11120935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88032" cy="368372"/>
          </a:xfrm>
          <a:prstGeom prst="rect">
            <a:avLst/>
          </a:prstGeom>
          <a:noFill/>
        </p:spPr>
      </p:pic>
      <p:pic>
        <p:nvPicPr>
          <p:cNvPr id="26628" name="Picture 4" descr="http://im4-tub-ru.yandex.net/i?id=203623452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312368" cy="2508870"/>
          </a:xfrm>
          <a:prstGeom prst="rect">
            <a:avLst/>
          </a:prstGeom>
          <a:noFill/>
        </p:spPr>
      </p:pic>
      <p:pic>
        <p:nvPicPr>
          <p:cNvPr id="8" name="Picture 7" descr="Untitled-Scanned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7925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49000" y="188640"/>
            <a:ext cx="369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Arial" charset="0"/>
              </a:rPr>
              <a:t>Виды пешеходных переходов</a:t>
            </a:r>
            <a:endParaRPr lang="ru-RU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6498" y="5982772"/>
            <a:ext cx="126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000099"/>
                </a:solidFill>
              </a:rPr>
              <a:t>НАземный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8477" y="5962455"/>
            <a:ext cx="1574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000099"/>
                </a:solidFill>
              </a:rPr>
              <a:t>ПОДземный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3212976"/>
            <a:ext cx="2045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000099"/>
                </a:solidFill>
              </a:rPr>
              <a:t>НАДземный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7410" name="Picture 2" descr="http://detsad-kitty.ru/uploads/posts/2010-05/1273164865_rr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4346848" cy="4320480"/>
          </a:xfrm>
          <a:prstGeom prst="rect">
            <a:avLst/>
          </a:prstGeom>
          <a:noFill/>
        </p:spPr>
      </p:pic>
      <p:pic>
        <p:nvPicPr>
          <p:cNvPr id="16386" name="Picture 2" descr="http://im1-tub-ru.yandex.net/i?id=291838554-0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6770" y="107504"/>
            <a:ext cx="1069726" cy="1069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zopasnost-detej.ru/images/2013-2/208-5-pravila-dorozhnogo-dvizheniya-detya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543743" cy="439248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5623"/>
            <a:ext cx="7956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 нельзя играть?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hkola-48.ru/data/objects/318/images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692" y="1196752"/>
            <a:ext cx="6775748" cy="4752528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411760" y="243355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переходить улицу?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yahooeu.ru/uploads/posts/2012-07/134289108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477000" cy="4857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3361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На самом перекрестке</a:t>
            </a:r>
          </a:p>
          <a:p>
            <a:r>
              <a:rPr lang="ru-RU" sz="3600" dirty="0"/>
              <a:t>Висит колдун трехглазый,</a:t>
            </a:r>
          </a:p>
          <a:p>
            <a:r>
              <a:rPr lang="ru-RU" sz="3600" dirty="0"/>
              <a:t>Но никогда не смотрит</a:t>
            </a:r>
          </a:p>
          <a:p>
            <a:r>
              <a:rPr lang="ru-RU" sz="3600" dirty="0"/>
              <a:t>Тремя глазами сразу.</a:t>
            </a:r>
          </a:p>
        </p:txBody>
      </p:sp>
      <p:pic>
        <p:nvPicPr>
          <p:cNvPr id="3" name="Рисунок 2" descr="http://bdd.mosuzedu.ru/images/stories/kek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764704"/>
            <a:ext cx="50673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jsclub-devriendschap.nl/wp-content/images/statisch/roo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857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27546" y="6191672"/>
            <a:ext cx="6059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всякое движение запрещено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6452" y="6234369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внимание, говорит о смене сигналов</a:t>
            </a:r>
          </a:p>
        </p:txBody>
      </p:sp>
      <p:pic>
        <p:nvPicPr>
          <p:cNvPr id="4" name="Рисунок 3" descr="http://www.ijsclub-devriendschap.nl/wp-content/images/statisch/roo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857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771084" y="1235837"/>
            <a:ext cx="1296144" cy="1224136"/>
          </a:xfrm>
          <a:prstGeom prst="ellipse">
            <a:avLst/>
          </a:prstGeom>
          <a:gradFill flip="none" rotWithShape="1">
            <a:gsLst>
              <a:gs pos="0">
                <a:srgbClr val="8E5A42">
                  <a:shade val="30000"/>
                  <a:satMod val="115000"/>
                </a:srgbClr>
              </a:gs>
              <a:gs pos="50000">
                <a:srgbClr val="8E5A42">
                  <a:shade val="67500"/>
                  <a:satMod val="115000"/>
                </a:srgbClr>
              </a:gs>
              <a:gs pos="100000">
                <a:srgbClr val="8E5A42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1084" y="2924944"/>
            <a:ext cx="1296144" cy="1224136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Делаем ребятам предостережение:</a:t>
            </a:r>
            <a:endParaRPr lang="ru-RU" sz="2000" b="1" dirty="0"/>
          </a:p>
          <a:p>
            <a:r>
              <a:rPr lang="ru-RU" sz="2000" b="1" i="1" dirty="0"/>
              <a:t>Выучите срочно правила дорожного движения!</a:t>
            </a:r>
            <a:endParaRPr lang="ru-RU" sz="2000" b="1" dirty="0"/>
          </a:p>
          <a:p>
            <a:r>
              <a:rPr lang="ru-RU" sz="2000" b="1" i="1" dirty="0"/>
              <a:t>Чтоб не волновались каждый день родители,</a:t>
            </a:r>
            <a:endParaRPr lang="ru-RU" sz="2000" b="1" dirty="0"/>
          </a:p>
          <a:p>
            <a:r>
              <a:rPr lang="ru-RU" sz="2000" b="1" i="1" dirty="0"/>
              <a:t>Чтоб спокойны были за рулем водители.</a:t>
            </a:r>
            <a:endParaRPr lang="ru-RU" sz="2000" b="1" dirty="0"/>
          </a:p>
          <a:p>
            <a:r>
              <a:rPr lang="ru-RU" sz="2000" b="1" i="1" dirty="0"/>
              <a:t>(Ю.Яковлев)</a:t>
            </a:r>
            <a:endParaRPr lang="ru-RU" sz="2000" b="1" dirty="0"/>
          </a:p>
        </p:txBody>
      </p:sp>
      <p:pic>
        <p:nvPicPr>
          <p:cNvPr id="7" name="Рисунок 6" descr="http://www.edu.cap.ru/home/4988/foto/%D1%81%D0%B2%D0%B5%D1%82%D0%BE%D1%84%D0%BE%D1%80%D0%B8%D0%BA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7339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1797" y="6196456"/>
            <a:ext cx="615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разрешено двигаться </a:t>
            </a:r>
          </a:p>
        </p:txBody>
      </p:sp>
      <p:pic>
        <p:nvPicPr>
          <p:cNvPr id="8" name="Рисунок 7" descr="http://www.ijsclub-devriendschap.nl/wp-content/images/statisch/roo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857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771084" y="1235837"/>
            <a:ext cx="1296144" cy="1224136"/>
          </a:xfrm>
          <a:prstGeom prst="ellipse">
            <a:avLst/>
          </a:prstGeom>
          <a:gradFill flip="none" rotWithShape="1">
            <a:gsLst>
              <a:gs pos="0">
                <a:srgbClr val="8E5A42">
                  <a:shade val="30000"/>
                  <a:satMod val="115000"/>
                </a:srgbClr>
              </a:gs>
              <a:gs pos="50000">
                <a:srgbClr val="8E5A42">
                  <a:shade val="67500"/>
                  <a:satMod val="115000"/>
                </a:srgbClr>
              </a:gs>
              <a:gs pos="100000">
                <a:srgbClr val="8E5A42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1084" y="2924944"/>
            <a:ext cx="1296144" cy="1224136"/>
          </a:xfrm>
          <a:prstGeom prst="ellipse">
            <a:avLst/>
          </a:prstGeom>
          <a:gradFill flip="none" rotWithShape="1">
            <a:gsLst>
              <a:gs pos="0">
                <a:srgbClr val="996600">
                  <a:shade val="30000"/>
                  <a:satMod val="115000"/>
                </a:srgbClr>
              </a:gs>
              <a:gs pos="50000">
                <a:srgbClr val="996600">
                  <a:shade val="67500"/>
                  <a:satMod val="115000"/>
                </a:srgbClr>
              </a:gs>
              <a:gs pos="100000">
                <a:srgbClr val="9966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60515" y="4653136"/>
            <a:ext cx="1296144" cy="1224136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ologda-portal.ru/upload/iblock/4d2/n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228725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ologda-portal.ru/upload/iblock/4d2/n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2646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332656"/>
            <a:ext cx="469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Пешеходный светофор</a:t>
            </a:r>
            <a:endParaRPr lang="ru-RU" sz="3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vtonauka.ru/wp-content/uploads/2012/12/regulirovs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848641" cy="43204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1-tub-ru.yandex.net/i?id=697790148-2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56" y="1772816"/>
            <a:ext cx="4968552" cy="35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76715" y="557714"/>
            <a:ext cx="425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А знаете ли вы, что…</a:t>
            </a:r>
            <a:endParaRPr lang="ru-RU" sz="3200" dirty="0"/>
          </a:p>
        </p:txBody>
      </p:sp>
      <p:pic>
        <p:nvPicPr>
          <p:cNvPr id="6" name="Рисунок 5" descr="http://im4-tub-ru.yandex.net/i?id=255767544-50-72&amp;n=21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03119" y="1333342"/>
            <a:ext cx="34563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4283968" y="465313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        </a:t>
            </a:r>
            <a:r>
              <a:rPr lang="ru-RU" sz="4400" b="1" u="sng" dirty="0" smtClean="0">
                <a:solidFill>
                  <a:srgbClr val="0070C0"/>
                </a:solidFill>
              </a:rPr>
              <a:t>свет</a:t>
            </a:r>
            <a:r>
              <a:rPr lang="ru-RU" sz="4400" dirty="0" smtClean="0"/>
              <a:t> </a:t>
            </a:r>
          </a:p>
          <a:p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046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0070C0"/>
                </a:solidFill>
              </a:rPr>
              <a:t>          </a:t>
            </a:r>
            <a:r>
              <a:rPr lang="ru-RU" sz="4400" b="1" u="sng" dirty="0">
                <a:solidFill>
                  <a:srgbClr val="0070C0"/>
                </a:solidFill>
              </a:rPr>
              <a:t>фор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444243"/>
            <a:ext cx="83140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называется светофором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173379" y="2691299"/>
            <a:ext cx="4680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форос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800" dirty="0" smtClean="0"/>
              <a:t>несущий, носитель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345" y="2691299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 </a:t>
            </a:r>
            <a:r>
              <a:rPr lang="ru-RU" sz="2600" dirty="0">
                <a:latin typeface="Calibri" pitchFamily="34" charset="0"/>
                <a:cs typeface="Times New Roman" pitchFamily="18" charset="0"/>
              </a:rPr>
              <a:t>с</a:t>
            </a:r>
            <a:r>
              <a:rPr lang="ru-RU" sz="2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вет </a:t>
            </a:r>
            <a:r>
              <a:rPr lang="ru-RU" sz="2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 есть свет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701" y="4572417"/>
            <a:ext cx="87849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 – значит носитель света, несущий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218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talya3007.rusedu.net/gallery/6583/100054-15.pn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5" y="692696"/>
            <a:ext cx="66247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lum contrast="72000"/>
            <a:grayscl/>
          </a:blip>
          <a:srcRect/>
          <a:stretch>
            <a:fillRect/>
          </a:stretch>
        </p:blipFill>
        <p:spPr bwMode="auto">
          <a:xfrm>
            <a:off x="1547664" y="1628800"/>
            <a:ext cx="604867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35590" y="1124744"/>
            <a:ext cx="327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Работа творческой мастерской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pedagogika/Pervyj-urok/0018-025-Pervyj-urok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0205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s1159.mskobr.ru/images/cms/data/izobrazhenie_jpeg_565_800_pikse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64" y="5286388"/>
            <a:ext cx="4637204" cy="7846003"/>
          </a:xfrm>
          <a:prstGeom prst="rect">
            <a:avLst/>
          </a:prstGeom>
          <a:noFill/>
        </p:spPr>
      </p:pic>
      <p:pic>
        <p:nvPicPr>
          <p:cNvPr id="3" name="Рисунок 2" descr="http://www.edu54.ru/sites/default/files/images/2010/08/d14b7f9815a421491b65a8b9417aed95110527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9847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364997"/>
            <a:ext cx="84296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 для презентации взяты из интернета: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http://im4-tub-ru.yandex.net/i?id=255767544-50-72&amp;n=21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http://im4-tub-ru.yandex.net/i?id=284924353-02-72&amp;n=21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im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4-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tub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yandex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net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?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id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=322917467-23-72&amp;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http://im4-tub-ru.yandex.net/i?id=678527821-15-72&amp;n=21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пешеходный переход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http://im4-tub-ru.yandex.net/i?id=203623452-70-72&amp;n=21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http://im1-tub-ru.yandex.net/i?id=291838554-03-72&amp;n=21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http://im0-tub-ru.yandex.net/i?id=11120935-62-72&amp;n=21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http://im0-tub-ru.yandex.net/i?id=235737978-12-72&amp;n=21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66000"/>
            <a:grayscl/>
          </a:blip>
          <a:srcRect/>
          <a:stretch>
            <a:fillRect/>
          </a:stretch>
        </p:blipFill>
        <p:spPr bwMode="auto">
          <a:xfrm>
            <a:off x="1691680" y="782236"/>
            <a:ext cx="6928555" cy="48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1683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Ходить </a:t>
            </a:r>
            <a:r>
              <a:rPr lang="ru-RU" sz="5400" dirty="0"/>
              <a:t>только по тротуару, придерживаясь правой стороны. Не ходить по мостовой шоссе.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72000"/>
            <a:grayscl/>
          </a:blip>
          <a:srcRect/>
          <a:stretch>
            <a:fillRect/>
          </a:stretch>
        </p:blipFill>
        <p:spPr bwMode="auto">
          <a:xfrm>
            <a:off x="1549308" y="1124744"/>
            <a:ext cx="644665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928" y="191683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На загородной дороге идти по обочине на встречу движущемуся транспорту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66000"/>
            <a:grayscl/>
          </a:blip>
          <a:srcRect/>
          <a:stretch>
            <a:fillRect/>
          </a:stretch>
        </p:blipFill>
        <p:spPr bwMode="auto">
          <a:xfrm>
            <a:off x="1337491" y="908720"/>
            <a:ext cx="67645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329" y="1916832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Не переходить улицу перед близко идущим транспортом.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grayscl/>
          </a:blip>
          <a:srcRect/>
          <a:stretch>
            <a:fillRect/>
          </a:stretch>
        </p:blipFill>
        <p:spPr bwMode="auto">
          <a:xfrm>
            <a:off x="1073543" y="980728"/>
            <a:ext cx="7160993" cy="50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232</Words>
  <Application>Microsoft Office PowerPoint</Application>
  <PresentationFormat>Экран (4:3)</PresentationFormat>
  <Paragraphs>49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Предупредительные сигналы на дороге.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Сигналы для регулирования дорожного движения. Сигналы светофора.</dc:title>
  <dc:creator>Zeus</dc:creator>
  <cp:lastModifiedBy>Пользователь</cp:lastModifiedBy>
  <cp:revision>126</cp:revision>
  <dcterms:created xsi:type="dcterms:W3CDTF">2014-02-17T20:19:56Z</dcterms:created>
  <dcterms:modified xsi:type="dcterms:W3CDTF">2020-03-26T08:47:46Z</dcterms:modified>
</cp:coreProperties>
</file>