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4" r:id="rId3"/>
    <p:sldId id="269" r:id="rId4"/>
    <p:sldId id="314" r:id="rId5"/>
    <p:sldId id="327" r:id="rId6"/>
    <p:sldId id="328" r:id="rId7"/>
    <p:sldId id="330" r:id="rId8"/>
    <p:sldId id="332" r:id="rId9"/>
    <p:sldId id="334" r:id="rId10"/>
    <p:sldId id="336" r:id="rId11"/>
    <p:sldId id="338" r:id="rId12"/>
    <p:sldId id="342" r:id="rId13"/>
    <p:sldId id="348" r:id="rId14"/>
    <p:sldId id="346" r:id="rId15"/>
    <p:sldId id="350" r:id="rId16"/>
    <p:sldId id="35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EC5D-BBFE-47EB-9643-5CC509F4186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7343-4787-4F4F-8F43-C8B50AD3A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1262-2D68-4DC9-B972-94A56A5C3592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AC06-4BCF-40CB-B185-EE0F3E1A3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076C-2178-4A8A-B075-6B1410C2F051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3958-D72C-49E2-9848-082E4C817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98C1-60AB-4485-B711-D840C60210F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836B-FBD7-4694-BCD7-2159A9D0F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309E-5A76-44AD-9586-7742F8BADAC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16D8-9F46-48E6-BF50-54661CBAE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2A45-7045-4B57-B815-D983C2A0EC8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6872-82BD-4CE9-90F4-680AE3C7B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973B-AAA4-4A2D-8299-D17AA324720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72CF-92D1-4AC5-97D1-74E510343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91AB-71E5-4961-B8FF-B6B4D4E63B88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6E61-C965-42BD-B8DC-03F22A7B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1299-1628-4D37-B95C-7BF58493DA6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6EC6-2128-4119-99A2-294A339DC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1A16-C4D0-4CCF-AA9D-6624493A31BC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0A2A-A272-43C9-90F6-FD000CFD1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D00C-C956-49AE-988D-073F5511F2C3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F793-2E2C-4797-BCB1-ADC84C56C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96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96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3102F-63A9-4DFA-9C74-820D22210D66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154895-9269-4E91-BA43-6FF93D26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41277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7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7200" b="1" dirty="0" smtClean="0">
                <a:solidFill>
                  <a:srgbClr val="FEE002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7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7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7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7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Василенко Татьяна Александровна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772816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6. Читайте слева вы меня,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И псом презлющим буду 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Но времени я буду счет,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Когда прочтешь наоборот.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8610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«дог» - «год».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77281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   Во мне картину на стене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Повесят, чтоб ловила свет,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Но буквы переставь во мне –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Меня наклеишь на конверт.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861048"/>
            <a:ext cx="4670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«рамка» - «марка».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908720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 С одним порядком букв его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Увидеть можно в поле.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Большое спелое зерно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К земле его там клонит.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С другим порядком – в высоте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Летит он хищной птицей,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И с ним в проворстве, быстроте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Едва ли кто сравнится.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437112"/>
            <a:ext cx="4545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«колос» - «сокол».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83671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10. Когда-нибудь во мне катались,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Возможно, мой дружок, и вы.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Мои колеса быстро мчались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По улицам былой Москвы.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Но если бы двум буквам место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Переменили вы во мне,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Я бы взлетела с сильным треском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В ночной небесной тишине.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509120"/>
            <a:ext cx="5089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«карета» - «ракета».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792088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Некоторые анаграммы получаются даже тройными, например, «рост» - «сорт» - «трос». Два или более слов, образованных из одних и тех же букв, образуют блок анаграмм. Вот несколько интересных примеров: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«Колба» - «бокал» — блок из двух пятибуквенных анаграмм.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«Приказ» - «каприз» — блок из двух шестибуквенных анаграмм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«Карта» - «карат» - «катар» — блок из трех пятибуквенных анаграмм.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«Клоун» - «колун» - «уклон» - «кулон», «</a:t>
            </a:r>
            <a:r>
              <a:rPr lang="ru-RU" sz="19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коран</a:t>
            </a: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- «крона» - «</a:t>
            </a:r>
            <a:r>
              <a:rPr lang="ru-RU" sz="19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нарок</a:t>
            </a: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- «норка» — два блока из четырех пятибуквенных анаграмм.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«Монета» - «немота» - «отмена» — блок из трех шестибуквенных анаграмм.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Анаграммы до сих пор привлекают внимание языковедов, поэтов и просто любителей словесных головоломок. Существуют коллекции, насчитывающие сотни и даже тысячи анаграмм.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найдете время и желание, то можно придумать множество самых необычных анаграмм.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несколько симпатичных образцов парных анаграмм: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«схема смеха», «искра риска», «масло — ослам», «фиалка калифа», «ужимка мужика», «реклама маклера», «цитата Тацита», «запонка напоказ», «апостол полосат», «волокита китолова», «автодорога дороговата», «отбрось робость!»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Всем спасибо</a:t>
            </a:r>
            <a:b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Анаграммы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 </a:t>
            </a:r>
          </a:p>
          <a:p>
            <a:pPr algn="just">
              <a:buNone/>
            </a:pPr>
            <a:r>
              <a:rPr lang="ru-RU" sz="2000" dirty="0" smtClean="0"/>
              <a:t>Слово «анаграмма» произошло от греческого выражения «</a:t>
            </a:r>
            <a:r>
              <a:rPr lang="en-US" sz="2000" dirty="0" err="1" smtClean="0"/>
              <a:t>anagrammatismos</a:t>
            </a:r>
            <a:r>
              <a:rPr lang="ru-RU" sz="2000" dirty="0" smtClean="0"/>
              <a:t>»,   что дословно означает «перестановка букв». И само задание «анаграммы» означает, что надо отыскать новое слово или словосочетание, образованное перестановкой букв. Другое название анаграммы (по-русски) - «</a:t>
            </a:r>
            <a:r>
              <a:rPr lang="ru-RU" sz="2000" dirty="0" err="1" smtClean="0"/>
              <a:t>перебуквица</a:t>
            </a:r>
            <a:r>
              <a:rPr lang="ru-RU" sz="2000" dirty="0" smtClean="0"/>
              <a:t>».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 результате решения анаграммы мы получим так называемую «</a:t>
            </a:r>
            <a:r>
              <a:rPr lang="ru-RU" sz="2000" dirty="0" err="1" smtClean="0"/>
              <a:t>анаграммную</a:t>
            </a:r>
            <a:r>
              <a:rPr lang="ru-RU" sz="2000" dirty="0" smtClean="0"/>
              <a:t> пару» — два слова, являющиеся анаграммами друг от друга. Например: Ереван — Венера, щетина — нищета и т.д.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Таких </a:t>
            </a:r>
            <a:r>
              <a:rPr lang="ru-RU" sz="2000" dirty="0" err="1" smtClean="0"/>
              <a:t>равнобуквенных</a:t>
            </a:r>
            <a:r>
              <a:rPr lang="ru-RU" sz="2000" dirty="0" smtClean="0"/>
              <a:t> словесных пар в настоящее время в русском языке известно свыше десяти тысяч.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32656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900" dirty="0" smtClean="0"/>
              <a:t>Игры под названием «анаграммы» создавались еще в античные времена. Их изобретение приписывается греческому поэту и грамматику </a:t>
            </a:r>
            <a:r>
              <a:rPr lang="ru-RU" sz="1900" dirty="0" err="1" smtClean="0"/>
              <a:t>Ликофрону</a:t>
            </a:r>
            <a:r>
              <a:rPr lang="ru-RU" sz="1900" dirty="0" smtClean="0"/>
              <a:t>. Начиная с времен Средневековья, </a:t>
            </a:r>
            <a:r>
              <a:rPr lang="ru-RU" sz="1900" dirty="0" err="1" smtClean="0"/>
              <a:t>анаграммирование</a:t>
            </a:r>
            <a:r>
              <a:rPr lang="ru-RU" sz="1900" dirty="0" smtClean="0"/>
              <a:t> текста стало достаточно популярным занятием образованной публики, особенно - просвещенных писателей, ученых и философов.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None/>
            </a:pPr>
            <a:r>
              <a:rPr lang="ru-RU" sz="1900" dirty="0" smtClean="0"/>
              <a:t>Одни из них пользовались анаграммами для создания псевдонимов, например, Вольтер, Рабле, Льюис Кэрролл и др.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None/>
            </a:pPr>
            <a:r>
              <a:rPr lang="ru-RU" sz="1900" dirty="0" smtClean="0"/>
              <a:t>Другие, особенно — преследовавшиеся церковью ученые, применяли анаграммы для шифровки собственных сообщений об открытиях, например, Галилей, Кеплер, Гюйгенс.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None/>
            </a:pPr>
            <a:r>
              <a:rPr lang="ru-RU" sz="1900" dirty="0" smtClean="0"/>
              <a:t>Третьи с помощью анаграмм занимались в их форме прославлением коронованных особ. Например, некий французский адвокат </a:t>
            </a:r>
            <a:r>
              <a:rPr lang="ru-RU" sz="1900" dirty="0" err="1" smtClean="0"/>
              <a:t>Бийон</a:t>
            </a:r>
            <a:r>
              <a:rPr lang="ru-RU" sz="1900" dirty="0" smtClean="0"/>
              <a:t> в свое время составил пятьсот анаграмм из имени короля Людовика </a:t>
            </a:r>
            <a:r>
              <a:rPr lang="en-US" sz="1900" dirty="0" smtClean="0"/>
              <a:t>XIII</a:t>
            </a:r>
            <a:r>
              <a:rPr lang="ru-RU" sz="19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20891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900" dirty="0" smtClean="0"/>
              <a:t>Обычно зашифровка </a:t>
            </a:r>
            <a:r>
              <a:rPr lang="ru-RU" sz="1900" dirty="0" err="1" smtClean="0"/>
              <a:t>анаграммных</a:t>
            </a:r>
            <a:r>
              <a:rPr lang="ru-RU" sz="1900" dirty="0" smtClean="0"/>
              <a:t> пар предлагается читателю в стихах, где рассказывается о смысле первого слова, а затем — о смысле второго. Например, зашифровка слов «липа»— «пила» в стихах может выглядеть так:</a:t>
            </a:r>
          </a:p>
          <a:p>
            <a:pPr algn="just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1900" dirty="0" smtClean="0"/>
              <a:t>Легко дыша в моей тени, </a:t>
            </a:r>
          </a:p>
          <a:p>
            <a:pPr algn="ctr">
              <a:buNone/>
            </a:pPr>
            <a:r>
              <a:rPr lang="ru-RU" sz="1900" dirty="0" smtClean="0"/>
              <a:t>Меня ты летом часто хвалишь. </a:t>
            </a:r>
          </a:p>
          <a:p>
            <a:pPr algn="ctr">
              <a:buNone/>
            </a:pPr>
            <a:r>
              <a:rPr lang="ru-RU" sz="1900" dirty="0" smtClean="0"/>
              <a:t>Но буквы переставь мои, </a:t>
            </a:r>
          </a:p>
          <a:p>
            <a:pPr algn="ctr">
              <a:buNone/>
            </a:pPr>
            <a:r>
              <a:rPr lang="ru-RU" sz="1900" dirty="0" smtClean="0"/>
              <a:t>И целый лес ты мною свалишь.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None/>
            </a:pPr>
            <a:r>
              <a:rPr lang="ru-RU" sz="1900" dirty="0" smtClean="0"/>
              <a:t>Есть много слов, которые меняют свой смысл, если прочесть их с конца. Такая анаграмма является простейшей. Например, задача, в которой </a:t>
            </a:r>
            <a:r>
              <a:rPr lang="ru-RU" sz="1900" dirty="0" err="1" smtClean="0"/>
              <a:t>стихотворно</a:t>
            </a:r>
            <a:r>
              <a:rPr lang="ru-RU" sz="1900" dirty="0" smtClean="0"/>
              <a:t> зашифрована пара «нос» — «сон», может выглядеть так: </a:t>
            </a:r>
          </a:p>
          <a:p>
            <a:pPr algn="just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1900" dirty="0" smtClean="0"/>
              <a:t>Задачу ты решишь свободно. </a:t>
            </a:r>
          </a:p>
          <a:p>
            <a:pPr algn="ctr">
              <a:buNone/>
            </a:pPr>
            <a:r>
              <a:rPr lang="ru-RU" sz="1900" dirty="0" smtClean="0"/>
              <a:t>Я - небольшая часть лица,</a:t>
            </a:r>
          </a:p>
          <a:p>
            <a:pPr algn="ctr">
              <a:buNone/>
            </a:pPr>
            <a:r>
              <a:rPr lang="ru-RU" sz="1900" dirty="0" smtClean="0"/>
              <a:t>Но если ты прочтешь меня с конца, </a:t>
            </a:r>
          </a:p>
          <a:p>
            <a:pPr algn="ctr">
              <a:buNone/>
            </a:pPr>
            <a:r>
              <a:rPr lang="ru-RU" sz="1900" dirty="0" smtClean="0"/>
              <a:t>Во мне увидеть можешь, что угодно.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9269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поняли принцип отгадки анаграмм, то разгадайте несколько примеров сами: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	Не раз в оркестре я звучала</a:t>
            </a:r>
            <a:b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Мой голос струнный так певуч</a:t>
            </a:r>
            <a:b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Но «Ф» моё поставь с начала,</a:t>
            </a:r>
            <a:b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И я во тьму направлю луч.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149080"/>
            <a:ext cx="4218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«арфа» — «фара».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62880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 Вот вам — повозка, не телега,</a:t>
            </a:r>
            <a:b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Но если в ней, взяв букву слева,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Перенести на правый борт,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То будет русских яблок сорт.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933056"/>
            <a:ext cx="3805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«сани» - «анис».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556792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Найдешь загаданное слово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В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названьи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«жителя морского»,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А как прочтешь наоборот –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Под парусами он плывет.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861048"/>
            <a:ext cx="3710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 «краб» - «барк».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700808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 В моря и океаны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Пускаю я фонтаны.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Наоборот напишешь –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В часах меня услышишь.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861048"/>
            <a:ext cx="3619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«кит» - «тик».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7008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Лежу я на земле,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Прибита я к железу,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Но буквы переставь –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В кастрюлю я полезу.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861048"/>
            <a:ext cx="48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 «шпала» - «лапша».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824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Ольга</dc:creator>
  <cp:lastModifiedBy>USER</cp:lastModifiedBy>
  <cp:revision>38</cp:revision>
  <dcterms:modified xsi:type="dcterms:W3CDTF">2020-04-05T13:58:28Z</dcterms:modified>
</cp:coreProperties>
</file>