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6" r:id="rId3"/>
    <p:sldId id="263" r:id="rId4"/>
    <p:sldId id="264" r:id="rId5"/>
    <p:sldId id="477" r:id="rId6"/>
    <p:sldId id="509" r:id="rId7"/>
    <p:sldId id="510" r:id="rId8"/>
    <p:sldId id="511" r:id="rId9"/>
    <p:sldId id="491" r:id="rId10"/>
    <p:sldId id="503" r:id="rId11"/>
    <p:sldId id="492" r:id="rId12"/>
    <p:sldId id="493" r:id="rId13"/>
    <p:sldId id="494" r:id="rId14"/>
    <p:sldId id="504" r:id="rId15"/>
    <p:sldId id="505" r:id="rId16"/>
    <p:sldId id="506" r:id="rId17"/>
    <p:sldId id="507" r:id="rId18"/>
    <p:sldId id="495" r:id="rId19"/>
    <p:sldId id="508" r:id="rId20"/>
    <p:sldId id="266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C50B"/>
    <a:srgbClr val="0066FF"/>
    <a:srgbClr val="00CC00"/>
    <a:srgbClr val="008FFA"/>
    <a:srgbClr val="FF0066"/>
    <a:srgbClr val="00FF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13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40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2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4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71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78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4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01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89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93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D4BF-A1BE-45A4-901D-C9A3CBD2E41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6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555776" y="1556792"/>
            <a:ext cx="4692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Русский язык 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класс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548680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Составьте из слов предложение.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в, стриж, гнездо, влетел</a:t>
            </a: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857364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Propisi" pitchFamily="2" charset="0"/>
              </a:rPr>
              <a:t> Стриж  влетел в  гнездо.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214686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Подчеркните грамматическую основу.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5786" y="2714620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86050" y="2714620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57488" y="285749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842" name="Picture 2" descr="http://sskazki.ru/attachments/Image/lastochka_0001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000504"/>
            <a:ext cx="42672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472" y="714356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Схема составления предложения.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lib5.podelise.ru/tw_files2/urls_871/39/d-38814/38814_html_m7df1326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500438"/>
            <a:ext cx="7529707" cy="28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http://festival.1september.ru/articles/501346/img1.g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8139754" cy="285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548680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Вывод.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7358114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</a:rPr>
              <a:t>Предложение строится по определённым законам, каждое слово в предложении имеет своё место,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</a:rPr>
              <a:t>Все слова в предложении связаны друг с другом по смыслу,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</a:rPr>
              <a:t>Предложение должно выражать законченную мысль.</a:t>
            </a: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85749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 два предложения.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643314"/>
            <a:ext cx="5786478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</a:rPr>
              <a:t>Что нарисовал Миша?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Миша нарисовал берёзу.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detsad-kitty.ru/uploads/posts/2014-08/1408961049_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4" t="7824" r="8909" b="8422"/>
          <a:stretch/>
        </p:blipFill>
        <p:spPr bwMode="auto">
          <a:xfrm flipH="1">
            <a:off x="5857884" y="2285992"/>
            <a:ext cx="2858813" cy="422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2910" y="5072074"/>
            <a:ext cx="6429420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Вывод: </a:t>
            </a:r>
            <a:r>
              <a:rPr lang="ru-RU" sz="2400" b="1" i="1" dirty="0" smtClean="0">
                <a:solidFill>
                  <a:srgbClr val="C00000"/>
                </a:solidFill>
              </a:rPr>
              <a:t>   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</a:rPr>
              <a:t>в ответе повторяются слова вопроса; начало ответа строится из последних слов вопроса.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548680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Прочитайте вопросы.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357298"/>
            <a:ext cx="7786742" cy="301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зимует белка?</a:t>
            </a:r>
          </a:p>
          <a:p>
            <a:pPr>
              <a:buFont typeface="Arial" pitchFamily="34" charset="0"/>
              <a:buChar char="•"/>
            </a:pPr>
            <a:r>
              <a:rPr lang="ru-RU" sz="4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что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похоже её гнездо?</a:t>
            </a:r>
          </a:p>
          <a:p>
            <a:pPr>
              <a:buFont typeface="Arial" pitchFamily="34" charset="0"/>
              <a:buChar char="•"/>
            </a:pPr>
            <a:r>
              <a:rPr lang="ru-RU" sz="4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оно называется?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786190"/>
            <a:ext cx="4929222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Где ? На что? Как? – это слова - вопросы.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detsad-kitty.ru/uploads/posts/2014-08/1408961049_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4" t="7824" r="8909" b="8422"/>
          <a:stretch/>
        </p:blipFill>
        <p:spPr bwMode="auto">
          <a:xfrm flipH="1">
            <a:off x="6000760" y="2630048"/>
            <a:ext cx="2858813" cy="422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5214950"/>
            <a:ext cx="585791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Кто? Что?  Когда? Для чего? Почему? Зачем?  Какой? и т.д.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642918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Найдите ответ на каждый вопрос.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7786742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Где</a:t>
            </a:r>
            <a:r>
              <a:rPr lang="ru-RU" sz="3600" dirty="0" smtClean="0">
                <a:solidFill>
                  <a:srgbClr val="002060"/>
                </a:solidFill>
              </a:rPr>
              <a:t> зимует белка?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На что</a:t>
            </a:r>
            <a:r>
              <a:rPr lang="ru-RU" sz="3600" dirty="0" smtClean="0">
                <a:solidFill>
                  <a:srgbClr val="002060"/>
                </a:solidFill>
              </a:rPr>
              <a:t> похоже её гнездо?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Как</a:t>
            </a:r>
            <a:r>
              <a:rPr lang="ru-RU" sz="3600" dirty="0" smtClean="0">
                <a:solidFill>
                  <a:srgbClr val="002060"/>
                </a:solidFill>
              </a:rPr>
              <a:t> оно называется?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143380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Оно называется </a:t>
            </a:r>
            <a:r>
              <a:rPr lang="ru-RU" sz="3600" u="sng" dirty="0" err="1" smtClean="0"/>
              <a:t>гайно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Белка зимует </a:t>
            </a:r>
            <a:r>
              <a:rPr lang="ru-RU" sz="3600" u="sng" dirty="0" smtClean="0"/>
              <a:t>в гнезде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Гнездо белки похоже </a:t>
            </a:r>
            <a:r>
              <a:rPr lang="ru-RU" sz="3600" u="sng" dirty="0" smtClean="0"/>
              <a:t>на шар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4400" dirty="0"/>
          </a:p>
        </p:txBody>
      </p:sp>
      <p:pic>
        <p:nvPicPr>
          <p:cNvPr id="36866" name="Picture 2" descr="https://whyevolutionistrue.files.wordpress.com/2017/02/squirrel-drey.jpg?w=543&amp;h=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15711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036347" y="4179099"/>
            <a:ext cx="14287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642918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Найдите ответ на каждый вопрос.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7786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C00000"/>
                </a:solidFill>
              </a:rPr>
              <a:t>Где</a:t>
            </a:r>
            <a:r>
              <a:rPr lang="ru-RU" sz="3600" dirty="0" smtClean="0">
                <a:solidFill>
                  <a:srgbClr val="C00000"/>
                </a:solidFill>
              </a:rPr>
              <a:t> зимует белка?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На что</a:t>
            </a:r>
            <a:r>
              <a:rPr lang="ru-RU" sz="3600" dirty="0" smtClean="0">
                <a:solidFill>
                  <a:srgbClr val="002060"/>
                </a:solidFill>
              </a:rPr>
              <a:t> похоже её гнездо?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Как</a:t>
            </a:r>
            <a:r>
              <a:rPr lang="ru-RU" sz="3600" dirty="0" smtClean="0">
                <a:solidFill>
                  <a:srgbClr val="002060"/>
                </a:solidFill>
              </a:rPr>
              <a:t> оно называется?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143380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Оно называется </a:t>
            </a:r>
            <a:r>
              <a:rPr lang="ru-RU" sz="3600" u="sng" dirty="0" err="1" smtClean="0"/>
              <a:t>гайно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Белка зимует </a:t>
            </a:r>
            <a:r>
              <a:rPr lang="ru-RU" sz="3600" u="sng" dirty="0" smtClean="0">
                <a:solidFill>
                  <a:srgbClr val="C00000"/>
                </a:solidFill>
              </a:rPr>
              <a:t>в гнезде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Гнездо белки похоже </a:t>
            </a:r>
            <a:r>
              <a:rPr lang="ru-RU" sz="3600" u="sng" dirty="0" smtClean="0"/>
              <a:t>на шар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4400" dirty="0"/>
          </a:p>
        </p:txBody>
      </p:sp>
      <p:pic>
        <p:nvPicPr>
          <p:cNvPr id="36866" name="Picture 2" descr="https://whyevolutionistrue.files.wordpress.com/2017/02/squirrel-drey.jpg?w=543&amp;h=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15711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036347" y="4179099"/>
            <a:ext cx="14287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642918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Найдите ответ на каждый вопрос.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7786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C00000"/>
                </a:solidFill>
              </a:rPr>
              <a:t>Где</a:t>
            </a:r>
            <a:r>
              <a:rPr lang="ru-RU" sz="3600" dirty="0" smtClean="0">
                <a:solidFill>
                  <a:srgbClr val="C00000"/>
                </a:solidFill>
              </a:rPr>
              <a:t> зимует белка?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B050"/>
                </a:solidFill>
              </a:rPr>
              <a:t>На что</a:t>
            </a:r>
            <a:r>
              <a:rPr lang="ru-RU" sz="3600" dirty="0" smtClean="0">
                <a:solidFill>
                  <a:srgbClr val="00B050"/>
                </a:solidFill>
              </a:rPr>
              <a:t> похоже её гнездо?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Как</a:t>
            </a:r>
            <a:r>
              <a:rPr lang="ru-RU" sz="3600" dirty="0" smtClean="0">
                <a:solidFill>
                  <a:srgbClr val="002060"/>
                </a:solidFill>
              </a:rPr>
              <a:t> оно называется?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143380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Оно называется </a:t>
            </a:r>
            <a:r>
              <a:rPr lang="ru-RU" sz="3600" u="sng" dirty="0" err="1" smtClean="0"/>
              <a:t>гайно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Белка зимует </a:t>
            </a:r>
            <a:r>
              <a:rPr lang="ru-RU" sz="3600" u="sng" dirty="0" smtClean="0">
                <a:solidFill>
                  <a:srgbClr val="C00000"/>
                </a:solidFill>
              </a:rPr>
              <a:t>в гнезде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Гнездо белки похоже </a:t>
            </a:r>
            <a:r>
              <a:rPr lang="ru-RU" sz="3600" u="sng" dirty="0" smtClean="0">
                <a:solidFill>
                  <a:srgbClr val="00B050"/>
                </a:solidFill>
              </a:rPr>
              <a:t>на шар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4400" dirty="0"/>
          </a:p>
        </p:txBody>
      </p:sp>
      <p:pic>
        <p:nvPicPr>
          <p:cNvPr id="36866" name="Picture 2" descr="https://whyevolutionistrue.files.wordpress.com/2017/02/squirrel-drey.jpg?w=543&amp;h=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15711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036347" y="4179099"/>
            <a:ext cx="14287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642918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Найдите ответ на каждый вопрос.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7786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C00000"/>
                </a:solidFill>
              </a:rPr>
              <a:t>Где</a:t>
            </a:r>
            <a:r>
              <a:rPr lang="ru-RU" sz="3600" dirty="0" smtClean="0">
                <a:solidFill>
                  <a:srgbClr val="C00000"/>
                </a:solidFill>
              </a:rPr>
              <a:t> зимует белка?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B050"/>
                </a:solidFill>
              </a:rPr>
              <a:t>На что</a:t>
            </a:r>
            <a:r>
              <a:rPr lang="ru-RU" sz="3600" dirty="0" smtClean="0">
                <a:solidFill>
                  <a:srgbClr val="00B050"/>
                </a:solidFill>
              </a:rPr>
              <a:t> похоже её гнездо?</a:t>
            </a:r>
          </a:p>
          <a:p>
            <a:pPr>
              <a:buFont typeface="Arial" pitchFamily="34" charset="0"/>
              <a:buChar char="•"/>
            </a:pPr>
            <a:r>
              <a:rPr lang="ru-RU" sz="3600" u="sng" dirty="0" smtClean="0">
                <a:solidFill>
                  <a:srgbClr val="002060"/>
                </a:solidFill>
              </a:rPr>
              <a:t>Как</a:t>
            </a:r>
            <a:r>
              <a:rPr lang="ru-RU" sz="3600" dirty="0" smtClean="0">
                <a:solidFill>
                  <a:srgbClr val="002060"/>
                </a:solidFill>
              </a:rPr>
              <a:t> оно называется?</a:t>
            </a:r>
          </a:p>
          <a:p>
            <a:pPr>
              <a:lnSpc>
                <a:spcPct val="150000"/>
              </a:lnSpc>
            </a:pPr>
            <a:endParaRPr lang="ru-RU" sz="4400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143380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Оно называется </a:t>
            </a:r>
            <a:r>
              <a:rPr lang="ru-RU" sz="3600" u="sng" dirty="0" err="1" smtClean="0">
                <a:solidFill>
                  <a:srgbClr val="002060"/>
                </a:solidFill>
              </a:rPr>
              <a:t>гайно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C00000"/>
                </a:solidFill>
              </a:rPr>
              <a:t>Белка зимует </a:t>
            </a:r>
            <a:r>
              <a:rPr lang="ru-RU" sz="3600" u="sng" dirty="0" smtClean="0">
                <a:solidFill>
                  <a:srgbClr val="C00000"/>
                </a:solidFill>
              </a:rPr>
              <a:t>в гнезде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Гнездо белки похоже </a:t>
            </a:r>
            <a:r>
              <a:rPr lang="ru-RU" sz="3600" u="sng" dirty="0" smtClean="0">
                <a:solidFill>
                  <a:srgbClr val="00B050"/>
                </a:solidFill>
              </a:rPr>
              <a:t>на шар</a:t>
            </a:r>
            <a:r>
              <a:rPr lang="ru-RU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4400" dirty="0"/>
          </a:p>
        </p:txBody>
      </p:sp>
      <p:pic>
        <p:nvPicPr>
          <p:cNvPr id="36866" name="Picture 2" descr="https://whyevolutionistrue.files.wordpress.com/2017/02/squirrel-drey.jpg?w=543&amp;h=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15711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036347" y="4179099"/>
            <a:ext cx="14287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8596" y="3214686"/>
            <a:ext cx="55721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u="sng" dirty="0" smtClean="0"/>
          </a:p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Вывод:</a:t>
            </a:r>
            <a:r>
              <a:rPr lang="ru-RU" b="1" i="1" dirty="0" smtClean="0">
                <a:solidFill>
                  <a:srgbClr val="C00000"/>
                </a:solidFill>
              </a:rPr>
              <a:t> слово-вопрос стоит в начале предложения, а слово-ответ – в конце; при составлении ответа используются слова вопроса.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548680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Прочти. Спроси. Ответь.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397000"/>
          <a:ext cx="771530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603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Вити много книжек.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 кого …? Чего …?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0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Они лежат на этажерке.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Где …?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51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Витя бережёт книжки.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Кто …? Что …?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Иногда он даже меняет на них пожелтевшие обложки.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…?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 descr="C:\Users\Оксана\Desktop\860487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35056"/>
            <a:ext cx="4429124" cy="2822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achalo4ka.ru/wp-content/uploads/2014/08/shkolnaya-doska-zelen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19" y="188641"/>
            <a:ext cx="7795344" cy="5013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5918" y="428604"/>
            <a:ext cx="6768752" cy="424847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4.pic4you.ru/y2014/08-13/12216/45439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571612"/>
            <a:ext cx="3143240" cy="507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4546" y="1500174"/>
            <a:ext cx="661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Чему мы научились сегодня?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надо строить предложение?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правильно дать полный ответ на вопрос?</a:t>
            </a:r>
          </a:p>
          <a:p>
            <a:pPr marL="742950" indent="-742950">
              <a:buFont typeface="+mj-lt"/>
              <a:buAutoNum type="arabicPeriod"/>
            </a:pP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00042"/>
            <a:ext cx="52864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g-fotki.yandex.ru/get/5413/102699435.4ba/0_77f85_1f6b89fa_XL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637"/>
          <a:stretch/>
        </p:blipFill>
        <p:spPr bwMode="auto">
          <a:xfrm flipH="1">
            <a:off x="4357686" y="3714752"/>
            <a:ext cx="4429156" cy="314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27350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42918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Речевая разминка.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428736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Кто хочет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разговаривать</a:t>
            </a:r>
            <a:r>
              <a:rPr lang="ru-RU" sz="3600" dirty="0" smtClean="0">
                <a:latin typeface="Comic Sans MS" pitchFamily="66" charset="0"/>
              </a:rPr>
              <a:t>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Тот должен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выговаривать</a:t>
            </a:r>
            <a:r>
              <a:rPr lang="ru-RU" sz="3600" dirty="0" smtClean="0">
                <a:latin typeface="Comic Sans MS" pitchFamily="66" charset="0"/>
              </a:rPr>
              <a:t>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Всё правильно и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внятно</a:t>
            </a:r>
            <a:r>
              <a:rPr lang="ru-RU" sz="3600" dirty="0" smtClean="0">
                <a:latin typeface="Comic Sans MS" pitchFamily="66" charset="0"/>
              </a:rPr>
              <a:t>,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Чтоб было всем 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понятно</a:t>
            </a:r>
            <a:r>
              <a:rPr lang="ru-RU" sz="3600" dirty="0" smtClean="0">
                <a:latin typeface="Comic Sans MS" pitchFamily="66" charset="0"/>
              </a:rPr>
              <a:t>.</a:t>
            </a:r>
          </a:p>
          <a:p>
            <a:pPr algn="ctr"/>
            <a:endParaRPr lang="ru-RU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76341" r="50000"/>
          <a:stretch>
            <a:fillRect/>
          </a:stretch>
        </p:blipFill>
        <p:spPr bwMode="auto">
          <a:xfrm>
            <a:off x="714348" y="5058004"/>
            <a:ext cx="5072098" cy="179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4000504"/>
            <a:ext cx="692948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Как вы думаете, почему некоторые слова написаны другим цветом?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Прочитайте только выделенные слова. Что получается? Как вы их понимаете?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achalo4ka.ru/wp-content/uploads/2014/08/shkolnaya-doska-zelen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19" y="188641"/>
            <a:ext cx="7795344" cy="5013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7602" y="548680"/>
            <a:ext cx="6768752" cy="424847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4.pic4you.ru/y2014/08-13/12216/45439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3143240" cy="507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28926" y="1428736"/>
            <a:ext cx="589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я узнал...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было интересно ...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встретил трудности ...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удалось ...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я знаю ...</a:t>
            </a:r>
          </a:p>
          <a:p>
            <a:pPr marL="742950" indent="-742950">
              <a:buFont typeface="+mj-lt"/>
              <a:buAutoNum type="arabicPeriod"/>
            </a:pP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00042"/>
            <a:ext cx="52864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g-fotki.yandex.ru/get/5413/102699435.4ba/0_77f85_1f6b89fa_XL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637"/>
          <a:stretch/>
        </p:blipFill>
        <p:spPr bwMode="auto">
          <a:xfrm flipH="1">
            <a:off x="4429124" y="3714752"/>
            <a:ext cx="4429156" cy="314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27350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s/russkij-jazyk/Izmenenie-imjon-suschestvitelnykh-po-padezham/0018-018-Spasibo-za-rabo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898877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0689" y="515867"/>
            <a:ext cx="365196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Тема урока.</a:t>
            </a:r>
            <a:endParaRPr lang="ru-RU" sz="44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500174"/>
            <a:ext cx="6143668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rgbClr val="0066FF"/>
                </a:solidFill>
                <a:latin typeface="Comic Sans MS" pitchFamily="66" charset="0"/>
              </a:rPr>
              <a:t>Составление развернутого ответа на вопрос</a:t>
            </a:r>
            <a:r>
              <a:rPr lang="ru-RU" sz="4400" b="1" dirty="0" smtClean="0">
                <a:solidFill>
                  <a:srgbClr val="0066FF"/>
                </a:solidFill>
                <a:latin typeface="Comic Sans MS" pitchFamily="66" charset="0"/>
              </a:rPr>
              <a:t>. </a:t>
            </a:r>
            <a:endParaRPr lang="ru-RU" sz="4400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pPr algn="ctr"/>
            <a:endParaRPr lang="ru-RU" sz="54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s4.pic4you.ru/y2014/08-13/12216/45439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006" y="2714620"/>
            <a:ext cx="2293606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tsad-kitty.ru/uploads/posts/2014-08/1408961049_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4" t="7824" r="8909" b="8422"/>
          <a:stretch/>
        </p:blipFill>
        <p:spPr bwMode="auto">
          <a:xfrm flipH="1">
            <a:off x="6215074" y="2714620"/>
            <a:ext cx="2656732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73444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50141" y="281989"/>
            <a:ext cx="6531749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endParaRPr lang="ru-RU" sz="4800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71480"/>
            <a:ext cx="666079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Наша задача на уроке:</a:t>
            </a:r>
            <a:endParaRPr lang="ru-RU" sz="44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298"/>
            <a:ext cx="8208912" cy="460807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Учиться строить предложения;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Сравнивать вопрос и ответ, находить их отличительные свойства; 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3.Грамотно составлять вопросы и давать на них полные, правильно построенные ответы.</a:t>
            </a:r>
          </a:p>
          <a:p>
            <a:pPr marL="514350" indent="-514350">
              <a:lnSpc>
                <a:spcPct val="150000"/>
              </a:lnSpc>
              <a:defRPr/>
            </a:pP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8739" r="-835"/>
          <a:stretch>
            <a:fillRect/>
          </a:stretch>
        </p:blipFill>
        <p:spPr bwMode="auto">
          <a:xfrm>
            <a:off x="428596" y="4500570"/>
            <a:ext cx="8281062" cy="192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96666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3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ru-RU" sz="6000" dirty="0" smtClean="0">
                <a:latin typeface="Propisi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114298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Классная  работа.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Propisi" pitchFamily="2" charset="0"/>
              </a:rPr>
              <a:t> </a:t>
            </a:r>
            <a:endParaRPr lang="ru-RU" sz="6000" dirty="0">
              <a:latin typeface="Propisi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20888"/>
            <a:ext cx="7528920" cy="3865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Предложение строится по определённым законам, каждое слово в предложении имеет своё место, все слова в предложении связаны друг с другом по смыслу, предложение должно выражать законченную мысль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вспомним!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776864" cy="41044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предложении есть основа. Это слова, без которых нельзя понять, о ком или о чем говорится в предложении. Они называются главными членами предложения.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Подлежащее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главный член предложения.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Подлежащее  подчеркиваем одной прямой чертой.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Отвечает на вопросы: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Кто? Что?</a:t>
            </a:r>
          </a:p>
          <a:p>
            <a:pPr algn="ctr">
              <a:buNone/>
            </a:pPr>
            <a:endParaRPr lang="ru-RU" sz="40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чистит зубы.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Сказуемое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это главный член предложения. Сказуемое поясняет, что делает подлежащее. Сказуемое подчеркиваем двумя прямыми чертами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548680"/>
            <a:ext cx="82801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Составьте из слов предложение.</a:t>
            </a:r>
            <a:endParaRPr lang="ru-RU" sz="36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искала, мышиные, на, норки, лисица, полях</a:t>
            </a:r>
            <a:endParaRPr lang="ru-RU" sz="3200" dirty="0"/>
          </a:p>
        </p:txBody>
      </p:sp>
      <p:pic>
        <p:nvPicPr>
          <p:cNvPr id="16386" name="Picture 2" descr="http://cdn01.ru/files/users/images/cc/3f/cc3fa19a6bea047ee57752672da5ad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56"/>
            <a:ext cx="8149382" cy="21764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857364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Propisi" pitchFamily="2" charset="0"/>
              </a:rPr>
              <a:t>Лисица искала на полях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50030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Propisi" pitchFamily="2" charset="0"/>
              </a:rPr>
              <a:t>мышиные норки.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500438"/>
            <a:ext cx="571504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Подчеркните грамматическую основу.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1472" y="2714620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00298" y="2714620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71736" y="285749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63230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445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Давайте вспомним!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210</cp:revision>
  <dcterms:created xsi:type="dcterms:W3CDTF">2016-03-07T07:29:37Z</dcterms:created>
  <dcterms:modified xsi:type="dcterms:W3CDTF">2020-04-14T12:34:37Z</dcterms:modified>
</cp:coreProperties>
</file>