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63" r:id="rId3"/>
    <p:sldId id="492" r:id="rId4"/>
    <p:sldId id="479" r:id="rId5"/>
    <p:sldId id="480" r:id="rId6"/>
    <p:sldId id="481" r:id="rId7"/>
    <p:sldId id="518" r:id="rId8"/>
    <p:sldId id="519" r:id="rId9"/>
    <p:sldId id="521" r:id="rId10"/>
    <p:sldId id="520" r:id="rId11"/>
    <p:sldId id="522" r:id="rId12"/>
    <p:sldId id="49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7433"/>
    <a:srgbClr val="0066FF"/>
    <a:srgbClr val="FF0066"/>
    <a:srgbClr val="008FFA"/>
    <a:srgbClr val="00FF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41AD6-7008-494F-B106-617DC6671BD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99B51-BBC1-4608-9F84-78B7FC707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FA5F51-220E-4837-8B56-AE3E0610279A}" type="slidenum">
              <a:rPr lang="ru-RU"/>
              <a:pPr/>
              <a:t>5</a:t>
            </a:fld>
            <a:endParaRPr lang="ru-RU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13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40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29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41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1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71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78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4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01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90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D4BF-A1BE-45A4-901D-C9A3CBD2E41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3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3D4BF-A1BE-45A4-901D-C9A3CBD2E41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89950-5584-43CB-A50D-470ED0EB6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60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iki.moodle.dp.ua/images/Fon_prezentacii_Os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7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555776" y="1556792"/>
            <a:ext cx="46922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Русский язык </a:t>
            </a:r>
          </a:p>
          <a:p>
            <a:pPr algn="ctr"/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класс</a:t>
            </a:r>
            <a:endParaRPr lang="ru-RU" sz="4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6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bp.blogspot.com/-J1OKOlnL3LQ/VzLkXiHGa8I/AAAAAAAAAE8/dF-kStPKiJwnwBWCOVEr1yW7e9F_JMgHwCLcB/s1600/0_13358c_4487c69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071942"/>
            <a:ext cx="3517903" cy="243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785794"/>
            <a:ext cx="7858180" cy="3143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рисунке художник изобразил начало весны. Тает снег. Прилетели грачи. Птицы сидят на изгороди. Много грачей на берёзах. Они строят и обживают новые гнёзда. По дороге неторопливо идёт лошадка, запряжённая в телегу. В телеге сидит мужичок. Вдалеке видна деревня. Картина мне нравится, потому что...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429132"/>
            <a:ext cx="4572032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C7433"/>
                </a:solidFill>
                <a:latin typeface="Comic Sans MS" pitchFamily="66" charset="0"/>
              </a:rPr>
              <a:t>Как можно озаглавить текст?</a:t>
            </a:r>
            <a:endParaRPr lang="ru-RU" sz="2800" b="1" dirty="0">
              <a:solidFill>
                <a:srgbClr val="2C7433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429132"/>
            <a:ext cx="4572032" cy="142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b="1" dirty="0" smtClean="0">
              <a:solidFill>
                <a:srgbClr val="2C7433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2C7433"/>
                </a:solidFill>
                <a:latin typeface="Times New Roman" pitchFamily="18" charset="0"/>
                <a:cs typeface="Times New Roman" pitchFamily="18" charset="0"/>
              </a:rPr>
              <a:t>Спишите предложения, в которых говорится о  птицах.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bp.blogspot.com/-J1OKOlnL3LQ/VzLkXiHGa8I/AAAAAAAAAE8/dF-kStPKiJwnwBWCOVEr1yW7e9F_JMgHwCLcB/s1600/0_13358c_4487c69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071942"/>
            <a:ext cx="3517903" cy="243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785794"/>
            <a:ext cx="7858180" cy="3143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рисунке художник изобразил начало весны. Тает снег.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Прилетели грачи. Птицы сидят на изгороди. Много грачей на берёзах. Они строят и обживают новые гнёзда.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дороге неторопливо идёт лошадка, запряжённая в телегу. В телеге сидит мужичок. Вдалеке видна деревня. Картина мне нравится, потому что...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429132"/>
            <a:ext cx="4572032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C7433"/>
                </a:solidFill>
                <a:latin typeface="Comic Sans MS" pitchFamily="66" charset="0"/>
              </a:rPr>
              <a:t>Как можно озаглавить текст?</a:t>
            </a:r>
            <a:endParaRPr lang="ru-RU" sz="2800" b="1" dirty="0">
              <a:solidFill>
                <a:srgbClr val="2C7433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429132"/>
            <a:ext cx="4572032" cy="142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b="1" dirty="0" smtClean="0">
              <a:solidFill>
                <a:srgbClr val="2C7433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2C7433"/>
                </a:solidFill>
                <a:latin typeface="Comic Sans MS" pitchFamily="66" charset="0"/>
              </a:rPr>
              <a:t>Спишите предложения, в которых говорится о  птицах.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285984" y="428604"/>
            <a:ext cx="5643602" cy="100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18" tIns="41460" rIns="82918" bIns="414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Рефлексия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943200" y="3299387"/>
            <a:ext cx="167520" cy="36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18" tIns="41460" rIns="82918" bIns="4146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34" y="3571876"/>
            <a:ext cx="7286676" cy="530006"/>
          </a:xfrm>
          <a:prstGeom prst="rect">
            <a:avLst/>
          </a:prstGeom>
          <a:noFill/>
        </p:spPr>
        <p:txBody>
          <a:bodyPr wrap="square" lIns="82918" tIns="41460" rIns="82918" bIns="41460">
            <a:spAutoFit/>
          </a:bodyPr>
          <a:lstStyle/>
          <a:p>
            <a:pPr defTabSz="407399">
              <a:buFont typeface="Arial" pitchFamily="34" charset="0"/>
              <a:buChar char="•"/>
              <a:defRPr/>
            </a:pPr>
            <a:r>
              <a:rPr lang="ru-RU" sz="2900" b="1" dirty="0">
                <a:solidFill>
                  <a:srgbClr val="2C7433"/>
                </a:solidFill>
                <a:latin typeface="Times New Roman" pitchFamily="18" charset="0"/>
                <a:ea typeface="MS Gothic" charset="-128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2C7433"/>
                </a:solidFill>
                <a:latin typeface="Comic Sans MS" pitchFamily="66" charset="0"/>
                <a:ea typeface="MS Gothic" charset="-128"/>
                <a:cs typeface="Times New Roman" pitchFamily="18" charset="0"/>
              </a:rPr>
              <a:t>Сегодня я понял…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571472" y="571480"/>
            <a:ext cx="8572528" cy="365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18" tIns="41460" rIns="82918" bIns="41460">
            <a:spAutoFit/>
          </a:bodyPr>
          <a:lstStyle/>
          <a:p>
            <a:endParaRPr lang="ru-RU" altLang="ru-RU" sz="3600" b="1" i="1" dirty="0" smtClean="0">
              <a:solidFill>
                <a:srgbClr val="0000FF"/>
              </a:solidFill>
              <a:latin typeface="Arial Narrow" pitchFamily="34" charset="0"/>
              <a:cs typeface="Angsana New" pitchFamily="18" charset="-34"/>
            </a:endParaRPr>
          </a:p>
          <a:p>
            <a:endParaRPr lang="ru-RU" altLang="ru-RU" sz="1400" b="1" i="1" dirty="0" smtClean="0">
              <a:solidFill>
                <a:srgbClr val="0000FF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2C7433"/>
                </a:solidFill>
                <a:latin typeface="Comic Sans MS" pitchFamily="66" charset="0"/>
              </a:rPr>
              <a:t>Мы выполняли задания...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2C7433"/>
                </a:solidFill>
                <a:latin typeface="Comic Sans MS" pitchFamily="66" charset="0"/>
              </a:rPr>
              <a:t>Я вспомнил написание ...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2C7433"/>
                </a:solidFill>
                <a:latin typeface="Comic Sans MS" pitchFamily="66" charset="0"/>
              </a:rPr>
              <a:t>Дома я должен повторить ...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ru-RU" sz="2800" b="1" dirty="0">
              <a:solidFill>
                <a:srgbClr val="2C7433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4214818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2C7433"/>
                </a:solidFill>
              </a:rPr>
              <a:t> </a:t>
            </a:r>
            <a:r>
              <a:rPr lang="ru-RU" sz="2800" b="1" dirty="0" smtClean="0">
                <a:solidFill>
                  <a:srgbClr val="2C7433"/>
                </a:solidFill>
                <a:latin typeface="Comic Sans MS" pitchFamily="66" charset="0"/>
              </a:rPr>
              <a:t>Мне было сложно …</a:t>
            </a:r>
            <a:endParaRPr lang="ru-RU" sz="2800" b="1" dirty="0">
              <a:solidFill>
                <a:srgbClr val="2C7433"/>
              </a:solidFill>
              <a:latin typeface="Comic Sans MS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428736"/>
            <a:ext cx="2122516" cy="475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2910" y="1142984"/>
            <a:ext cx="85010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Прозвенел звонок,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Начинается урок,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Наши ушки на макушке,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Глазки широко открыты.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Слушаем, запоминаем,</a:t>
            </a:r>
          </a:p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Ни минуты не теряем!</a:t>
            </a:r>
            <a:endParaRPr lang="ru-RU" sz="4000" dirty="0"/>
          </a:p>
        </p:txBody>
      </p:sp>
      <p:pic>
        <p:nvPicPr>
          <p:cNvPr id="4" name="Picture 2" descr="D:\Мои документы\Мои рисунки\сказочные герои\iCA1NV18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45038" y1="32000" x2="65649" y2="32000"/>
                        <a14:foregroundMark x1="34351" y1="27333" x2="35115" y2="32000"/>
                        <a14:foregroundMark x1="38931" y1="42667" x2="31298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3286124"/>
            <a:ext cx="2803227" cy="32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63230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571480"/>
            <a:ext cx="4500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Тема урока: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910" y="5357826"/>
            <a:ext cx="8143932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C7433"/>
                </a:solidFill>
                <a:latin typeface="Comic Sans MS" pitchFamily="66" charset="0"/>
                <a:cs typeface="Gautami" pitchFamily="34" charset="0"/>
              </a:rPr>
              <a:t>Какую работу можно выполнить по картинке 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85786" y="1500174"/>
            <a:ext cx="5357850" cy="34290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Picture 3" descr="C:\Users\Оксана\Desktop\FullSizeRender-16-04-19-08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3914" y="-10072782"/>
            <a:ext cx="4964133" cy="3071833"/>
          </a:xfrm>
          <a:prstGeom prst="rect">
            <a:avLst/>
          </a:prstGeom>
          <a:noFill/>
        </p:spPr>
      </p:pic>
      <p:pic>
        <p:nvPicPr>
          <p:cNvPr id="24" name="Picture 3" descr="C:\Users\Оксана\Desktop\FullSizeRender-16-04-19-08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0774" y="-10429972"/>
            <a:ext cx="4964133" cy="3071833"/>
          </a:xfrm>
          <a:prstGeom prst="rect">
            <a:avLst/>
          </a:prstGeom>
          <a:noFill/>
        </p:spPr>
      </p:pic>
      <p:pic>
        <p:nvPicPr>
          <p:cNvPr id="25" name="Picture 3" descr="C:\Users\Оксана\Desktop\FullSizeRender-16-04-19-08-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43050"/>
            <a:ext cx="5079580" cy="3143272"/>
          </a:xfrm>
          <a:prstGeom prst="rect">
            <a:avLst/>
          </a:prstGeom>
          <a:noFill/>
        </p:spPr>
      </p:pic>
      <p:pic>
        <p:nvPicPr>
          <p:cNvPr id="26" name="Picture 3" descr="C:\Users\User\Desktop\c;fnm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714488"/>
            <a:ext cx="2286016" cy="332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1\Downloads\к уроку\picture-1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352928" cy="5616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928802"/>
            <a:ext cx="8177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928670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Тема урока: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t="76341" r="50000"/>
          <a:stretch>
            <a:fillRect/>
          </a:stretch>
        </p:blipFill>
        <p:spPr bwMode="auto">
          <a:xfrm>
            <a:off x="2643174" y="4071942"/>
            <a:ext cx="4773045" cy="16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85786" y="1857365"/>
            <a:ext cx="7429552" cy="18158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0" tIns="45711" rIns="91420" bIns="457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800" b="1" dirty="0" smtClean="0">
              <a:solidFill>
                <a:srgbClr val="2C7433"/>
              </a:solidFill>
              <a:latin typeface="Comic Sans MS" pitchFamily="66" charset="0"/>
            </a:endParaRPr>
          </a:p>
          <a:p>
            <a:pPr algn="ctr"/>
            <a:endParaRPr lang="ru-RU" sz="800" b="1" dirty="0" smtClean="0">
              <a:solidFill>
                <a:srgbClr val="2C7433"/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2C7433"/>
                </a:solidFill>
                <a:latin typeface="Comic Sans MS" pitchFamily="66" charset="0"/>
              </a:rPr>
              <a:t>Составление </a:t>
            </a:r>
            <a:r>
              <a:rPr lang="ru-RU" sz="3200" b="1" dirty="0" smtClean="0">
                <a:solidFill>
                  <a:srgbClr val="2C7433"/>
                </a:solidFill>
                <a:latin typeface="Comic Sans MS" pitchFamily="66" charset="0"/>
              </a:rPr>
              <a:t>устного рассказа </a:t>
            </a:r>
            <a:r>
              <a:rPr lang="ru-RU" sz="3200" b="1" dirty="0" smtClean="0">
                <a:solidFill>
                  <a:srgbClr val="2C7433"/>
                </a:solidFill>
                <a:latin typeface="Comic Sans MS" pitchFamily="66" charset="0"/>
              </a:rPr>
              <a:t>по рисунку и опорным словам.</a:t>
            </a:r>
            <a:endParaRPr lang="ru-RU" sz="3200" dirty="0" smtClean="0">
              <a:solidFill>
                <a:srgbClr val="2C7433"/>
              </a:solidFill>
              <a:latin typeface="Comic Sans MS" pitchFamily="66" charset="0"/>
            </a:endParaRPr>
          </a:p>
          <a:p>
            <a:pPr algn="ctr"/>
            <a:endParaRPr lang="ru-RU" sz="3200" b="1" dirty="0" smtClean="0">
              <a:ln w="11430"/>
              <a:solidFill>
                <a:srgbClr val="2C74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http://www.zooclub.ru/attach/fotogal/clip/birds/24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29435"/>
            <a:ext cx="2411760" cy="29285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Что будем делать?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571472" y="1500174"/>
            <a:ext cx="8286808" cy="46900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  <a:t>Продолжим  упражняться в определении безударного и ударного гласных звуков в слове;</a:t>
            </a:r>
          </a:p>
          <a:p>
            <a:pPr>
              <a:buNone/>
            </a:pPr>
            <a:endParaRPr lang="ru-RU" sz="9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  <a:t> Продолжим учиться подбирать проверочные слова;</a:t>
            </a:r>
            <a:endParaRPr lang="ru-RU" sz="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9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Будем учиться составлять предложения и текст по рисунку.</a:t>
            </a:r>
          </a:p>
          <a:p>
            <a:pPr>
              <a:buFont typeface="Wingdings" pitchFamily="2" charset="2"/>
              <a:buChar char="ü"/>
            </a:pPr>
            <a:endParaRPr lang="ru-RU" sz="3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8E3872-D462-4967-A978-F84381D9A133}" type="datetime1">
              <a:rPr lang="ru-RU" smtClean="0"/>
              <a:pPr/>
              <a:t>21.04.2020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6E35FA5-5EF6-4087-8DDC-41972792B4F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68739" r="-835"/>
          <a:stretch>
            <a:fillRect/>
          </a:stretch>
        </p:blipFill>
        <p:spPr bwMode="auto">
          <a:xfrm>
            <a:off x="785786" y="4714884"/>
            <a:ext cx="7643866" cy="178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3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апреля.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0232" y="1142984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Классная  работа.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857364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latin typeface="Propisi" pitchFamily="2" charset="0"/>
              </a:rPr>
              <a:t>Сс</a:t>
            </a:r>
            <a:r>
              <a:rPr lang="ru-RU" sz="4800" dirty="0" smtClean="0">
                <a:latin typeface="Propisi" pitchFamily="2" charset="0"/>
              </a:rPr>
              <a:t>  </a:t>
            </a:r>
            <a:r>
              <a:rPr lang="ru-RU" sz="4800" dirty="0" err="1" smtClean="0">
                <a:latin typeface="Propisi" pitchFamily="2" charset="0"/>
              </a:rPr>
              <a:t>сас</a:t>
            </a:r>
            <a:r>
              <a:rPr lang="ru-RU" sz="4800" dirty="0" smtClean="0">
                <a:latin typeface="Propisi" pitchFamily="2" charset="0"/>
              </a:rPr>
              <a:t>  </a:t>
            </a:r>
            <a:r>
              <a:rPr lang="ru-RU" sz="4800" dirty="0" err="1" smtClean="0">
                <a:latin typeface="Propisi" pitchFamily="2" charset="0"/>
              </a:rPr>
              <a:t>Сдс</a:t>
            </a:r>
            <a:r>
              <a:rPr lang="ru-RU" sz="4800" dirty="0" smtClean="0">
                <a:latin typeface="Propisi" pitchFamily="2" charset="0"/>
              </a:rPr>
              <a:t>  </a:t>
            </a:r>
            <a:r>
              <a:rPr lang="ru-RU" sz="4800" dirty="0" err="1" smtClean="0">
                <a:latin typeface="Propisi" pitchFamily="2" charset="0"/>
              </a:rPr>
              <a:t>сес</a:t>
            </a:r>
            <a:r>
              <a:rPr lang="ru-RU" sz="4800" dirty="0" smtClean="0">
                <a:latin typeface="Propisi" pitchFamily="2" charset="0"/>
              </a:rPr>
              <a:t>  </a:t>
            </a:r>
            <a:r>
              <a:rPr lang="ru-RU" sz="4800" dirty="0" err="1" smtClean="0">
                <a:latin typeface="Propisi" pitchFamily="2" charset="0"/>
              </a:rPr>
              <a:t>Свс</a:t>
            </a:r>
            <a:r>
              <a:rPr lang="ru-RU" sz="4800" dirty="0" smtClean="0">
                <a:latin typeface="Propisi" pitchFamily="2" charset="0"/>
              </a:rPr>
              <a:t>  </a:t>
            </a:r>
            <a:r>
              <a:rPr lang="ru-RU" sz="4800" dirty="0" err="1" smtClean="0">
                <a:latin typeface="Propisi" pitchFamily="2" charset="0"/>
              </a:rPr>
              <a:t>сус</a:t>
            </a:r>
            <a:r>
              <a:rPr lang="ru-RU" sz="4800" dirty="0" smtClean="0">
                <a:latin typeface="Propisi" pitchFamily="2" charset="0"/>
              </a:rPr>
              <a:t>  </a:t>
            </a:r>
            <a:r>
              <a:rPr lang="ru-RU" sz="4800" dirty="0" err="1" smtClean="0">
                <a:latin typeface="Propisi" pitchFamily="2" charset="0"/>
              </a:rPr>
              <a:t>Смс</a:t>
            </a:r>
            <a:r>
              <a:rPr lang="ru-RU" sz="4800" dirty="0" smtClean="0">
                <a:latin typeface="Propisi" pitchFamily="2" charset="0"/>
              </a:rPr>
              <a:t> </a:t>
            </a:r>
            <a:endParaRPr lang="ru-RU" sz="4800" dirty="0">
              <a:latin typeface="Propis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571744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Propisi" pitchFamily="2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с..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р..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сли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..сивые  розы.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4643446"/>
            <a:ext cx="6357982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В словах обозначь ударение.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4643446"/>
            <a:ext cx="6357982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C7433"/>
                </a:solidFill>
                <a:latin typeface="Comic Sans MS" pitchFamily="66" charset="0"/>
              </a:rPr>
              <a:t>Объясните и подчеркните орфограммы.</a:t>
            </a:r>
            <a:endParaRPr lang="ru-RU" sz="2800" b="1" dirty="0">
              <a:solidFill>
                <a:srgbClr val="2C7433"/>
              </a:solidFill>
              <a:latin typeface="Comic Sans MS" pitchFamily="66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>
            <a:off x="1643042" y="3429000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143240" y="3429000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214942" y="3429000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43042" y="2571744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Propisi" pitchFamily="2" charset="0"/>
                <a:cs typeface="Raavi" pitchFamily="34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Propisi" pitchFamily="2" charset="0"/>
              <a:cs typeface="Raav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3240" y="2571744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Propisi" pitchFamily="2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4942" y="2571744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Propisi" pitchFamily="2" charset="0"/>
              </a:rPr>
              <a:t> а</a:t>
            </a:r>
            <a:endParaRPr lang="ru-RU" sz="60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pic>
        <p:nvPicPr>
          <p:cNvPr id="31" name="Picture 5" descr="http://netzor.org/uploads/posts/2010-01/1264838957_881vad_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437112"/>
            <a:ext cx="1427238" cy="207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17" grpId="0" animBg="1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1428736"/>
            <a:ext cx="5357850" cy="35004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 descr="C:\Users\Оксана\Desktop\FullSizeRender-16-04-19-08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71612"/>
            <a:ext cx="5079580" cy="3143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785794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   Развитие речи: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214950"/>
            <a:ext cx="7143800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2C7433"/>
                </a:solidFill>
                <a:latin typeface="Comic Sans MS" pitchFamily="66" charset="0"/>
              </a:rPr>
              <a:t>Что изобразил художник на своём рисунке?</a:t>
            </a:r>
            <a:endParaRPr lang="ru-RU" sz="2800" b="1" dirty="0">
              <a:solidFill>
                <a:srgbClr val="2C7433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66948"/>
          <a:stretch>
            <a:fillRect/>
          </a:stretch>
        </p:blipFill>
        <p:spPr bwMode="auto">
          <a:xfrm>
            <a:off x="0" y="571480"/>
            <a:ext cx="201985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42976" y="5214950"/>
            <a:ext cx="7143800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2C7433"/>
              </a:solidFill>
              <a:latin typeface="Comic Sans MS" pitchFamily="66" charset="0"/>
            </a:endParaRPr>
          </a:p>
          <a:p>
            <a:pPr algn="ctr"/>
            <a:endParaRPr lang="ru-RU" sz="800" b="1" dirty="0" smtClean="0">
              <a:solidFill>
                <a:srgbClr val="2C7433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2C7433"/>
                </a:solidFill>
                <a:latin typeface="Comic Sans MS" pitchFamily="66" charset="0"/>
              </a:rPr>
              <a:t>Где и когда происходят действия?</a:t>
            </a:r>
          </a:p>
          <a:p>
            <a:pPr algn="ctr"/>
            <a:r>
              <a:rPr lang="ru-RU" sz="2800" b="1" dirty="0" smtClean="0">
                <a:solidFill>
                  <a:srgbClr val="2C7433"/>
                </a:solidFill>
                <a:latin typeface="Comic Sans MS" pitchFamily="66" charset="0"/>
              </a:rPr>
              <a:t>Какое время года на картине?</a:t>
            </a:r>
          </a:p>
          <a:p>
            <a:pPr algn="ctr"/>
            <a:endParaRPr lang="ru-RU" sz="2800" b="1" dirty="0" smtClean="0">
              <a:solidFill>
                <a:srgbClr val="2C7433"/>
              </a:solidFill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5214950"/>
            <a:ext cx="7143800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2C7433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2C7433"/>
                </a:solidFill>
                <a:latin typeface="Comic Sans MS" pitchFamily="66" charset="0"/>
              </a:rPr>
              <a:t>По каким признакам можно догадаться, что наступает весна?</a:t>
            </a:r>
          </a:p>
          <a:p>
            <a:pPr algn="ctr"/>
            <a:endParaRPr lang="ru-RU" sz="2800" b="1" dirty="0">
              <a:solidFill>
                <a:srgbClr val="2C7433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5214950"/>
            <a:ext cx="7143800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b="1" dirty="0" smtClean="0">
              <a:solidFill>
                <a:srgbClr val="2C7433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2C7433"/>
                </a:solidFill>
                <a:latin typeface="Comic Sans MS" pitchFamily="66" charset="0"/>
              </a:rPr>
              <a:t>Рассмотрите, каким изобразил художник снег? Какие деревья?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5214950"/>
            <a:ext cx="7143800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2C7433"/>
                </a:solidFill>
                <a:latin typeface="Comic Sans MS" pitchFamily="66" charset="0"/>
              </a:rPr>
              <a:t>Как ведут себя грачи?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2857496"/>
            <a:ext cx="5357850" cy="35004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 descr="C:\Users\Оксана\Desktop\FullSizeRender-16-04-19-08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000372"/>
            <a:ext cx="5079580" cy="3143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642919"/>
            <a:ext cx="6215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Слова-помощники…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85992"/>
            <a:ext cx="2360636" cy="400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572000" y="1571612"/>
            <a:ext cx="3000396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Упр. 20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Стр.73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0"/>
            <a:ext cx="28797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6924">
            <a:off x="170950" y="845786"/>
            <a:ext cx="28797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2857496"/>
            <a:ext cx="5357850" cy="35004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 descr="C:\Users\Оксана\Desktop\FullSizeRender-16-04-19-08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000372"/>
            <a:ext cx="5079580" cy="3143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642919"/>
            <a:ext cx="6929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    Устный рассказ…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85992"/>
            <a:ext cx="2360636" cy="400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139952" y="1571612"/>
            <a:ext cx="3432444" cy="14253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Составь по рисунку рассказ. Можешь использовать данные слова и словосочетания.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.73 упр.20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0"/>
            <a:ext cx="28797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6924">
            <a:off x="170950" y="845786"/>
            <a:ext cx="28797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3232</TotalTime>
  <Words>366</Words>
  <Application>Microsoft Office PowerPoint</Application>
  <PresentationFormat>Экран (4:3)</PresentationFormat>
  <Paragraphs>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Что будем делать?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215</cp:revision>
  <dcterms:created xsi:type="dcterms:W3CDTF">2016-03-07T07:29:37Z</dcterms:created>
  <dcterms:modified xsi:type="dcterms:W3CDTF">2020-04-21T12:34:03Z</dcterms:modified>
</cp:coreProperties>
</file>