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91" r:id="rId6"/>
    <p:sldId id="259" r:id="rId7"/>
    <p:sldId id="290" r:id="rId8"/>
    <p:sldId id="292" r:id="rId9"/>
    <p:sldId id="278" r:id="rId10"/>
    <p:sldId id="284" r:id="rId11"/>
    <p:sldId id="289" r:id="rId12"/>
    <p:sldId id="258" r:id="rId13"/>
    <p:sldId id="276" r:id="rId14"/>
    <p:sldId id="297" r:id="rId15"/>
    <p:sldId id="294" r:id="rId16"/>
    <p:sldId id="280" r:id="rId17"/>
    <p:sldId id="261" r:id="rId18"/>
    <p:sldId id="269" r:id="rId19"/>
    <p:sldId id="262" r:id="rId20"/>
    <p:sldId id="265" r:id="rId21"/>
    <p:sldId id="281" r:id="rId22"/>
    <p:sldId id="260" r:id="rId23"/>
    <p:sldId id="263" r:id="rId24"/>
    <p:sldId id="267" r:id="rId25"/>
    <p:sldId id="264" r:id="rId26"/>
    <p:sldId id="270" r:id="rId27"/>
    <p:sldId id="268" r:id="rId28"/>
    <p:sldId id="266" r:id="rId29"/>
    <p:sldId id="282" r:id="rId30"/>
    <p:sldId id="296" r:id="rId31"/>
    <p:sldId id="271" r:id="rId32"/>
    <p:sldId id="274" r:id="rId33"/>
    <p:sldId id="286" r:id="rId34"/>
    <p:sldId id="285" r:id="rId35"/>
    <p:sldId id="273" r:id="rId36"/>
    <p:sldId id="298" r:id="rId37"/>
    <p:sldId id="27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4673" autoAdjust="0"/>
  </p:normalViewPr>
  <p:slideViewPr>
    <p:cSldViewPr>
      <p:cViewPr>
        <p:scale>
          <a:sx n="76" d="100"/>
          <a:sy n="76" d="100"/>
        </p:scale>
        <p:origin x="-11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65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A798-F4F9-49E0-8626-58905E39A4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3BAC-7434-49FC-BA4D-7B39273C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9.jpeg"/><Relationship Id="rId7" Type="http://schemas.openxmlformats.org/officeDocument/2006/relationships/image" Target="../media/image6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10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18002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Вместе    весело </a:t>
            </a:r>
            <a:r>
              <a:rPr lang="ru-RU" sz="6000" b="1" dirty="0" smtClean="0">
                <a:solidFill>
                  <a:srgbClr val="FF0000"/>
                </a:solidFill>
              </a:rPr>
              <a:t>шагать (</a:t>
            </a:r>
            <a:r>
              <a:rPr lang="ru-RU" sz="6000" b="1" dirty="0" smtClean="0">
                <a:solidFill>
                  <a:srgbClr val="FF0000"/>
                </a:solidFill>
              </a:rPr>
              <a:t>М</a:t>
            </a:r>
            <a:r>
              <a:rPr lang="ru-RU" sz="6000" b="1" dirty="0" smtClean="0">
                <a:solidFill>
                  <a:srgbClr val="FF0000"/>
                </a:solidFill>
              </a:rPr>
              <a:t>ои друзья)</a:t>
            </a:r>
            <a:endParaRPr lang="ru-RU" sz="6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8174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6192688" cy="108012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  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Она  бесплатна,  но  стоит  многого.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Она  обогащает  тех,  кому  предназначена,  но не  обедняет  тех,  кто  её  дарит.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Она  появляется  на  мгновение,  но  иногда остаётся  в  памяти  навсегда.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Никто  не  богат  так,  чтобы  прожить  без  неё, но  даже  самый  бедный  человек  станет  с  ней богаче.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Она  –  отдых  уставшим,  луч  света  для потерявших  надежду,  радость  для опечаленных  и  лучшее  средство  от неприятностей,  дарованное  нам  природой.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Но  её  нельзя  купить,  вымолить,  одолжить, украсть,  потому  что  она  сама  по  себе  ничего  не  стоит,  пока  её  не  подарят  другому.</a:t>
            </a:r>
            <a:endParaRPr lang="ru-RU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овая папка (5)мульт\9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730" y="404664"/>
            <a:ext cx="4138327" cy="6153886"/>
          </a:xfrm>
          <a:prstGeom prst="rect">
            <a:avLst/>
          </a:prstGeom>
          <a:noFill/>
        </p:spPr>
      </p:pic>
      <p:pic>
        <p:nvPicPr>
          <p:cNvPr id="5" name="Picture 9" descr="F:\Новая папка (5)мульт\untitl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419872" cy="3526179"/>
          </a:xfrm>
          <a:prstGeom prst="rect">
            <a:avLst/>
          </a:prstGeom>
          <a:noFill/>
        </p:spPr>
      </p:pic>
      <p:pic>
        <p:nvPicPr>
          <p:cNvPr id="6" name="Picture 7" descr="F:\Новая папка (5)мульт\kroshka_enot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50637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ЕСЛИ  </a:t>
            </a:r>
            <a:r>
              <a:rPr lang="ru-RU" b="1" dirty="0">
                <a:solidFill>
                  <a:srgbClr val="FF0000"/>
                </a:solidFill>
              </a:rPr>
              <a:t>УВИДИШЬ  ЛИЦО  БЕЗ  </a:t>
            </a:r>
            <a:r>
              <a:rPr lang="ru-RU" b="1" dirty="0" smtClean="0">
                <a:solidFill>
                  <a:srgbClr val="FF0000"/>
                </a:solidFill>
              </a:rPr>
              <a:t>УЛЫБКИ </a:t>
            </a:r>
            <a:r>
              <a:rPr lang="ru-RU" b="1" dirty="0">
                <a:solidFill>
                  <a:srgbClr val="FF0000"/>
                </a:solidFill>
              </a:rPr>
              <a:t>-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</a:t>
            </a:r>
            <a:r>
              <a:rPr lang="ru-RU" sz="4400" b="1" dirty="0" smtClean="0">
                <a:solidFill>
                  <a:srgbClr val="FF0000"/>
                </a:solidFill>
              </a:rPr>
              <a:t>УЛЫБНИСЬ  САМ!</a:t>
            </a:r>
            <a:endParaRPr lang="ru-RU" dirty="0"/>
          </a:p>
        </p:txBody>
      </p:sp>
      <p:pic>
        <p:nvPicPr>
          <p:cNvPr id="4" name="Picture 4" descr="C:\Users\1\Desktop\картинки к презентации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808312" cy="2808312"/>
          </a:xfrm>
          <a:prstGeom prst="rect">
            <a:avLst/>
          </a:prstGeom>
          <a:noFill/>
        </p:spPr>
      </p:pic>
      <p:pic>
        <p:nvPicPr>
          <p:cNvPr id="5" name="Picture 3" descr="C:\Users\1\Desktop\картинки к презентации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436862" cy="2436862"/>
          </a:xfrm>
          <a:prstGeom prst="rect">
            <a:avLst/>
          </a:prstGeom>
          <a:noFill/>
        </p:spPr>
      </p:pic>
      <p:pic>
        <p:nvPicPr>
          <p:cNvPr id="6" name="Picture 2" descr="C:\Users\1\Desktop\Я и мои друзья\Иллюстрации к урокам\Для Любы\для Любы 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8933" y="476672"/>
            <a:ext cx="266873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Собери  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 имей  100  рублей,  а  имей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100  друзей.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 без  друзей,  что  дерево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без  корней.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Старый друг лучше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новых двух.                                                  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  друга  ищи,  а  нашёл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береги.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 живёт  корнями,  а  человек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друзьями.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Крепкую дружбу и топором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не    разрубишь</a:t>
            </a:r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  познаётся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в  беде.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 друга  в  жизни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туго.</a:t>
            </a:r>
          </a:p>
          <a:p>
            <a:pPr>
              <a:buNone/>
            </a:pPr>
            <a:endParaRPr lang="ru-RU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3757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ля Любы 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1950720" cy="1502664"/>
          </a:xfrm>
          <a:prstGeom prst="rect">
            <a:avLst/>
          </a:prstGeom>
          <a:noFill/>
        </p:spPr>
      </p:pic>
      <p:pic>
        <p:nvPicPr>
          <p:cNvPr id="1027" name="Picture 3" descr="C:\Users\1\Desktop\для Любы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728192" cy="2592288"/>
          </a:xfrm>
          <a:prstGeom prst="rect">
            <a:avLst/>
          </a:prstGeom>
          <a:noFill/>
        </p:spPr>
      </p:pic>
      <p:pic>
        <p:nvPicPr>
          <p:cNvPr id="1028" name="Picture 4" descr="C:\Users\1\Desktop\для Любы 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094880" cy="1365862"/>
          </a:xfrm>
          <a:prstGeom prst="rect">
            <a:avLst/>
          </a:prstGeom>
          <a:noFill/>
        </p:spPr>
      </p:pic>
      <p:pic>
        <p:nvPicPr>
          <p:cNvPr id="1029" name="Picture 5" descr="C:\Users\1\Desktop\для Любы3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51150" cy="2296666"/>
          </a:xfrm>
          <a:prstGeom prst="rect">
            <a:avLst/>
          </a:prstGeom>
          <a:noFill/>
        </p:spPr>
      </p:pic>
      <p:pic>
        <p:nvPicPr>
          <p:cNvPr id="1030" name="Picture 6" descr="C:\Users\1\Desktop\Я и мои друзья\Иллюстрации к урокам\Для Любы\для Любы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2137420" cy="2137420"/>
          </a:xfrm>
          <a:prstGeom prst="rect">
            <a:avLst/>
          </a:prstGeom>
          <a:noFill/>
        </p:spPr>
      </p:pic>
      <p:pic>
        <p:nvPicPr>
          <p:cNvPr id="1031" name="Picture 7" descr="C:\Users\1\Desktop\Я и мои друзья\Иллюстрации к урокам\Для Любы\для Любы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673085" cy="2004814"/>
          </a:xfrm>
          <a:prstGeom prst="rect">
            <a:avLst/>
          </a:prstGeom>
          <a:noFill/>
        </p:spPr>
      </p:pic>
      <p:pic>
        <p:nvPicPr>
          <p:cNvPr id="8194" name="Picture 2" descr="C:\Users\1\Desktop\Я и мои друзья\Иллюстрации к урокам\Для Любы\для Любы53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1" y="4509120"/>
            <a:ext cx="2066463" cy="2348880"/>
          </a:xfrm>
          <a:prstGeom prst="rect">
            <a:avLst/>
          </a:prstGeom>
          <a:noFill/>
        </p:spPr>
      </p:pic>
      <p:pic>
        <p:nvPicPr>
          <p:cNvPr id="8195" name="Picture 3" descr="C:\Users\1\Desktop\Я и мои друзья\Иллюстрации к урокам\Дружба картинки\Книги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004814" cy="2111737"/>
          </a:xfrm>
          <a:prstGeom prst="rect">
            <a:avLst/>
          </a:prstGeom>
          <a:noFill/>
        </p:spPr>
      </p:pic>
      <p:pic>
        <p:nvPicPr>
          <p:cNvPr id="8196" name="Picture 4" descr="C:\Users\1\Desktop\Я и мои друзья\Иллюстрации к урокам\Дружба картинки\Стопка книг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1775548" cy="197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188640"/>
            <a:ext cx="6408712" cy="590465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КНИГА  -  УЧИТЕЛЬ,</a:t>
            </a:r>
            <a:b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КНИГА  -  НАСТАВНИЦА,</a:t>
            </a:r>
            <a:b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КНИГА  -  БЛИЗКИЙ ТОВАРИЩ  И  ДРУГ.</a:t>
            </a:r>
            <a:b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1\Desktop\Дружба картинки\Книга очки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50944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4" name="Picture 33" descr="C:\Users\1\Desktop\Дружба картинки\iCAK25CZ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123339" cy="2876748"/>
          </a:xfrm>
          <a:prstGeom prst="rect">
            <a:avLst/>
          </a:prstGeom>
          <a:noFill/>
        </p:spPr>
      </p:pic>
      <p:pic>
        <p:nvPicPr>
          <p:cNvPr id="5" name="Picture 3" descr="C:\Users\1\Desktop\картинки к презентации\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428" y="3356992"/>
            <a:ext cx="380202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5122" name="Picture 2" descr="C:\Users\1\Desktop\Фото из мультфильмов\За+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888432" cy="2664296"/>
          </a:xfrm>
          <a:prstGeom prst="rect">
            <a:avLst/>
          </a:prstGeom>
          <a:noFill/>
        </p:spPr>
      </p:pic>
      <p:pic>
        <p:nvPicPr>
          <p:cNvPr id="5123" name="Picture 3" descr="C:\Users\1\Desktop\Фото из мультфильмов\За+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892579" cy="2592288"/>
          </a:xfrm>
          <a:prstGeom prst="rect">
            <a:avLst/>
          </a:prstGeom>
          <a:noFill/>
        </p:spPr>
      </p:pic>
      <p:pic>
        <p:nvPicPr>
          <p:cNvPr id="5124" name="Picture 4" descr="C:\Users\1\Desktop\Фото из мультфильмов\З+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2232248" cy="2924944"/>
          </a:xfrm>
          <a:prstGeom prst="rect">
            <a:avLst/>
          </a:prstGeom>
          <a:noFill/>
        </p:spPr>
      </p:pic>
      <p:pic>
        <p:nvPicPr>
          <p:cNvPr id="5125" name="Picture 5" descr="C:\Users\1\Desktop\Фото из мультфильмов\Зай+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268760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6" name="Picture 30" descr="C:\Users\1\Desktop\Дружба картинки\iCAHE21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797" y="4149080"/>
            <a:ext cx="3408377" cy="2556284"/>
          </a:xfrm>
          <a:prstGeom prst="rect">
            <a:avLst/>
          </a:prstGeom>
          <a:noFill/>
        </p:spPr>
      </p:pic>
      <p:pic>
        <p:nvPicPr>
          <p:cNvPr id="2050" name="Picture 2" descr="C:\Users\1\Desktop\все пр\Я и мои друзья\Иллюстрации к урокам\Дружба картинки\iCA6436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262972" cy="3263901"/>
          </a:xfrm>
          <a:prstGeom prst="rect">
            <a:avLst/>
          </a:prstGeom>
          <a:noFill/>
        </p:spPr>
      </p:pic>
      <p:pic>
        <p:nvPicPr>
          <p:cNvPr id="2051" name="Picture 3" descr="C:\Users\1\Desktop\все пр\Я и мои друзья\Иллюстрации к урокам\Дружба картинки\iCABL4QJ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258499" cy="248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Круг    радости</a:t>
            </a:r>
            <a:endParaRPr lang="ru-RU" sz="7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464496" cy="45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3075" name="Picture 3" descr="C:\Users\1\Desktop\Фото из мультфильмов\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3960440" cy="2520280"/>
          </a:xfrm>
          <a:prstGeom prst="rect">
            <a:avLst/>
          </a:prstGeom>
          <a:noFill/>
        </p:spPr>
      </p:pic>
      <p:pic>
        <p:nvPicPr>
          <p:cNvPr id="3076" name="Picture 4" descr="C:\Users\1\Desktop\Фото из мультфильмов\К+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05064"/>
            <a:ext cx="4067944" cy="2852936"/>
          </a:xfrm>
          <a:prstGeom prst="rect">
            <a:avLst/>
          </a:prstGeom>
          <a:noFill/>
        </p:spPr>
      </p:pic>
      <p:pic>
        <p:nvPicPr>
          <p:cNvPr id="3077" name="Picture 5" descr="C:\Users\1\Desktop\Фото из мультфильмов\В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7" y="1268760"/>
            <a:ext cx="396043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 из мультфильмов\Дядя Федор= Матрос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211960" cy="29012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1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Викторина  «Кто  с  кем  дружит?»</a:t>
            </a:r>
            <a:endParaRPr lang="ru-RU" sz="4000" dirty="0"/>
          </a:p>
        </p:txBody>
      </p:sp>
      <p:pic>
        <p:nvPicPr>
          <p:cNvPr id="7172" name="Picture 4" descr="C:\Users\1\Desktop\Фото из мультфильмов\Матрос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211960" cy="2911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4" name="Picture 8" descr="C:\Users\1\Desktop\Дружба картинки\jpg939308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60" y="1556792"/>
            <a:ext cx="4333264" cy="3240360"/>
          </a:xfrm>
          <a:prstGeom prst="rect">
            <a:avLst/>
          </a:prstGeom>
          <a:noFill/>
        </p:spPr>
      </p:pic>
      <p:pic>
        <p:nvPicPr>
          <p:cNvPr id="5" name="Picture 9" descr="C:\Users\1\Desktop\Дружба картинки\krokodil_gena_0-0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676" y="2806806"/>
            <a:ext cx="3851796" cy="343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4" name="Picture 26" descr="C:\Users\1\Desktop\Дружба картинки\iCACGA45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59" y="1556792"/>
            <a:ext cx="2946567" cy="2232248"/>
          </a:xfrm>
          <a:prstGeom prst="rect">
            <a:avLst/>
          </a:prstGeom>
          <a:noFill/>
        </p:spPr>
      </p:pic>
      <p:pic>
        <p:nvPicPr>
          <p:cNvPr id="5" name="Picture 17" descr="C:\Users\1\Desktop\Дружба картинки\iCA3KPH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65878"/>
            <a:ext cx="2880321" cy="2223162"/>
          </a:xfrm>
          <a:prstGeom prst="rect">
            <a:avLst/>
          </a:prstGeom>
          <a:noFill/>
        </p:spPr>
      </p:pic>
      <p:pic>
        <p:nvPicPr>
          <p:cNvPr id="1026" name="Picture 2" descr="C:\Users\1\Desktop\все пр\Я и мои друзья\Иллюстрации к урокам\Дружба картинки\iCA7K2YZ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3687690" cy="2724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1028" name="Picture 4" descr="C:\Users\1\Desktop\Фото из мультфильмов\Лео+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4032448" cy="2852935"/>
          </a:xfrm>
          <a:prstGeom prst="rect">
            <a:avLst/>
          </a:prstGeom>
          <a:noFill/>
        </p:spPr>
      </p:pic>
      <p:pic>
        <p:nvPicPr>
          <p:cNvPr id="1030" name="Picture 6" descr="C:\Users\1\Desktop\Фото из мультфильмов\Лео и Мыш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956498" cy="2736304"/>
          </a:xfrm>
          <a:prstGeom prst="rect">
            <a:avLst/>
          </a:prstGeom>
          <a:noFill/>
        </p:spPr>
      </p:pic>
      <p:pic>
        <p:nvPicPr>
          <p:cNvPr id="1031" name="Picture 7" descr="C:\Users\1\Desktop\Фото из мультфильмов\Ле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4032448" cy="2736304"/>
          </a:xfrm>
          <a:prstGeom prst="rect">
            <a:avLst/>
          </a:prstGeom>
          <a:noFill/>
        </p:spPr>
      </p:pic>
      <p:pic>
        <p:nvPicPr>
          <p:cNvPr id="1032" name="Picture 8" descr="C:\Users\1\Desktop\Фото из мультфильмов\Мыша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3960440" cy="284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4" name="Picture 40" descr="C:\Users\1\Desktop\Дружба картинки\iCAYBI8E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2976331" cy="2376264"/>
          </a:xfrm>
          <a:prstGeom prst="rect">
            <a:avLst/>
          </a:prstGeom>
          <a:noFill/>
        </p:spPr>
      </p:pic>
      <p:pic>
        <p:nvPicPr>
          <p:cNvPr id="3074" name="Picture 2" descr="C:\Users\1\Desktop\все пр\Я и мои друзья\Иллюстрации к урокам\Дружба картинки\iCA7MKY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03086"/>
            <a:ext cx="3384376" cy="2538282"/>
          </a:xfrm>
          <a:prstGeom prst="rect">
            <a:avLst/>
          </a:prstGeom>
          <a:noFill/>
        </p:spPr>
      </p:pic>
      <p:pic>
        <p:nvPicPr>
          <p:cNvPr id="3075" name="Picture 3" descr="C:\Users\1\Desktop\все пр\Я и мои друзья\Иллюстрации к урокам\Дружба картинки\iCAWWHN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172997" cy="2333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6147" name="Picture 3" descr="C:\Users\1\Desktop\Фото из мультфильмов\Айбол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037644" cy="3140968"/>
          </a:xfrm>
          <a:prstGeom prst="rect">
            <a:avLst/>
          </a:prstGeom>
          <a:noFill/>
        </p:spPr>
      </p:pic>
      <p:pic>
        <p:nvPicPr>
          <p:cNvPr id="6148" name="Picture 4" descr="C:\Users\1\Desktop\Фото из мультфильмов\Бармале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9239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4099" name="Picture 3" descr="C:\Users\1\Desktop\Фото из мультфильмов\Кон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4067944" cy="2726017"/>
          </a:xfrm>
          <a:prstGeom prst="rect">
            <a:avLst/>
          </a:prstGeom>
          <a:noFill/>
        </p:spPr>
      </p:pic>
      <p:pic>
        <p:nvPicPr>
          <p:cNvPr id="4100" name="Picture 4" descr="C:\Users\1\Desktop\Фото из мультфильмов\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744416" cy="2736304"/>
          </a:xfrm>
          <a:prstGeom prst="rect">
            <a:avLst/>
          </a:prstGeom>
          <a:noFill/>
        </p:spPr>
      </p:pic>
      <p:pic>
        <p:nvPicPr>
          <p:cNvPr id="4101" name="Picture 5" descr="C:\Users\1\Desktop\Фото из мультфильмов\К+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7"/>
            <a:ext cx="3600400" cy="268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 «Кто  с  кем  дружит?»</a:t>
            </a:r>
            <a:endParaRPr lang="ru-RU" dirty="0"/>
          </a:p>
        </p:txBody>
      </p:sp>
      <p:pic>
        <p:nvPicPr>
          <p:cNvPr id="2051" name="Picture 3" descr="C:\Users\1\Desktop\Фото из мультфильмов\МА+М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85" y="4005064"/>
            <a:ext cx="4051619" cy="2664296"/>
          </a:xfrm>
          <a:prstGeom prst="rect">
            <a:avLst/>
          </a:prstGeom>
          <a:noFill/>
        </p:spPr>
      </p:pic>
      <p:pic>
        <p:nvPicPr>
          <p:cNvPr id="2052" name="Picture 4" descr="C:\Users\1\Desktop\Фото из мультфильмов\М+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032447" cy="2592288"/>
          </a:xfrm>
          <a:prstGeom prst="rect">
            <a:avLst/>
          </a:prstGeom>
          <a:noFill/>
        </p:spPr>
      </p:pic>
      <p:pic>
        <p:nvPicPr>
          <p:cNvPr id="2053" name="Picture 5" descr="C:\Users\1\Desktop\Фото из мультфильмов\МАШ+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1340768"/>
            <a:ext cx="4032448" cy="2592288"/>
          </a:xfrm>
          <a:prstGeom prst="rect">
            <a:avLst/>
          </a:prstGeom>
          <a:noFill/>
        </p:spPr>
      </p:pic>
      <p:pic>
        <p:nvPicPr>
          <p:cNvPr id="12" name="Picture 10" descr="F:\Новая папка (5)мульт\pic02124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4032448" cy="268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79712" y="548680"/>
            <a:ext cx="6192688" cy="518457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СРОЧНО ТРЕБУЕТСЯ</a:t>
            </a:r>
          </a:p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ДРУГ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11" descr="F:\Новая папка (5)мульт\iCAB4P6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979712" cy="1844824"/>
          </a:xfrm>
          <a:prstGeom prst="rect">
            <a:avLst/>
          </a:prstGeom>
          <a:noFill/>
        </p:spPr>
      </p:pic>
      <p:pic>
        <p:nvPicPr>
          <p:cNvPr id="4" name="Picture 4" descr="F:\Новая папка (5)мульт\3a4c4bc3b8d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0313" y="5148636"/>
            <a:ext cx="1763688" cy="1709364"/>
          </a:xfrm>
          <a:prstGeom prst="rect">
            <a:avLst/>
          </a:prstGeom>
          <a:noFill/>
        </p:spPr>
      </p:pic>
      <p:pic>
        <p:nvPicPr>
          <p:cNvPr id="5" name="Picture 12" descr="F:\Новая папка (5)мульт\iCAFHN5D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7664" cy="1801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8208913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овая папка (5)мульт\____1_~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741790" cy="2016224"/>
          </a:xfrm>
          <a:prstGeom prst="rect">
            <a:avLst/>
          </a:prstGeom>
          <a:noFill/>
        </p:spPr>
      </p:pic>
      <p:pic>
        <p:nvPicPr>
          <p:cNvPr id="1028" name="Picture 4" descr="F:\Новая папка (5)мульт\3a4c4bc3b8d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21068"/>
            <a:ext cx="1852833" cy="1795764"/>
          </a:xfrm>
          <a:prstGeom prst="rect">
            <a:avLst/>
          </a:prstGeom>
          <a:noFill/>
        </p:spPr>
      </p:pic>
      <p:pic>
        <p:nvPicPr>
          <p:cNvPr id="1029" name="Picture 5" descr="F:\Новая папка (5)мульт\4df44e1106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1" y="2852936"/>
            <a:ext cx="2914235" cy="3528392"/>
          </a:xfrm>
          <a:prstGeom prst="rect">
            <a:avLst/>
          </a:prstGeom>
          <a:noFill/>
        </p:spPr>
      </p:pic>
      <p:pic>
        <p:nvPicPr>
          <p:cNvPr id="1031" name="Picture 7" descr="F:\Новая папка (5)мульт\632636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305" y="2348880"/>
            <a:ext cx="2424269" cy="2016224"/>
          </a:xfrm>
          <a:prstGeom prst="rect">
            <a:avLst/>
          </a:prstGeom>
          <a:noFill/>
        </p:spPr>
      </p:pic>
      <p:pic>
        <p:nvPicPr>
          <p:cNvPr id="1032" name="Picture 8" descr="F:\Новая папка (5)мульт\barto_est_takie_mal4iki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4869159"/>
            <a:ext cx="1944216" cy="1882197"/>
          </a:xfrm>
          <a:prstGeom prst="rect">
            <a:avLst/>
          </a:prstGeom>
          <a:noFill/>
        </p:spPr>
      </p:pic>
      <p:pic>
        <p:nvPicPr>
          <p:cNvPr id="1035" name="Picture 11" descr="F:\Новая папка (5)мульт\iCAB4P6K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9784" y="0"/>
            <a:ext cx="2459894" cy="2132856"/>
          </a:xfrm>
          <a:prstGeom prst="rect">
            <a:avLst/>
          </a:prstGeom>
          <a:noFill/>
        </p:spPr>
      </p:pic>
      <p:pic>
        <p:nvPicPr>
          <p:cNvPr id="1036" name="Picture 12" descr="F:\Новая папка (5)мульт\iCAFHN5D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420888"/>
            <a:ext cx="1838697" cy="2206436"/>
          </a:xfrm>
          <a:prstGeom prst="rect">
            <a:avLst/>
          </a:prstGeom>
          <a:noFill/>
        </p:spPr>
      </p:pic>
      <p:pic>
        <p:nvPicPr>
          <p:cNvPr id="1037" name="Picture 13" descr="F:\Новая папка (5)мульт\iCATMQGX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788189"/>
            <a:ext cx="2373384" cy="206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Ромашка     дружбы</a:t>
            </a:r>
            <a:endParaRPr lang="ru-RU" sz="6000" dirty="0"/>
          </a:p>
        </p:txBody>
      </p:sp>
      <p:pic>
        <p:nvPicPr>
          <p:cNvPr id="4" name="Picture 2" descr="C:\Users\1\Desktop\Спасибо за вним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596335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Качества,  которые  вы  хотите видеть  в  своём  друге: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128792" cy="37444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верность, равнодушие, вежливость, уравновешенность, эгоизм, лень, скромность, доброжелательность,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отзывчивость, пустословие, зависть, честность, хвастовство, внимание,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жадность,  откровенность, злоба, общительность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 готовность прийти на помощь в любую минуту</a:t>
            </a:r>
          </a:p>
          <a:p>
            <a:endParaRPr lang="ru-RU" dirty="0"/>
          </a:p>
        </p:txBody>
      </p:sp>
      <p:pic>
        <p:nvPicPr>
          <p:cNvPr id="4" name="Picture 2" descr="C:\Users\1\Desktop\картинки к презентации\i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869160"/>
            <a:ext cx="1949119" cy="1650479"/>
          </a:xfrm>
          <a:prstGeom prst="rect">
            <a:avLst/>
          </a:prstGeom>
          <a:noFill/>
        </p:spPr>
      </p:pic>
      <p:pic>
        <p:nvPicPr>
          <p:cNvPr id="5" name="Picture 8" descr="C:\Users\1\Desktop\картинки к презентации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941168"/>
            <a:ext cx="1512168" cy="1584176"/>
          </a:xfrm>
          <a:prstGeom prst="rect">
            <a:avLst/>
          </a:prstGeom>
          <a:noFill/>
        </p:spPr>
      </p:pic>
      <p:pic>
        <p:nvPicPr>
          <p:cNvPr id="6" name="Picture 14" descr="C:\Users\1\Desktop\Дружба картинки\Друзь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5013176"/>
            <a:ext cx="1336756" cy="1512168"/>
          </a:xfrm>
          <a:prstGeom prst="rect">
            <a:avLst/>
          </a:prstGeom>
          <a:noFill/>
        </p:spPr>
      </p:pic>
      <p:pic>
        <p:nvPicPr>
          <p:cNvPr id="7" name="Picture 4" descr="C:\Users\1\Desktop\картинки к презентации\i (2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5013176"/>
            <a:ext cx="1715683" cy="1502786"/>
          </a:xfrm>
          <a:prstGeom prst="rect">
            <a:avLst/>
          </a:prstGeom>
          <a:noFill/>
        </p:spPr>
      </p:pic>
      <p:pic>
        <p:nvPicPr>
          <p:cNvPr id="8" name="Picture 12" descr="C:\Users\1\Desktop\картинки к презентации\64647832_druzhba_nave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134655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0"/>
            <a:ext cx="3816424" cy="13316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ДРУГ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340768"/>
            <a:ext cx="4032448" cy="5040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Верность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Уравновешенность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Вежливость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Отзывчивость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Честность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Откровенность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Скромность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Доброжелательность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Общительность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Готовность прийти на помощь</a:t>
            </a:r>
          </a:p>
          <a:p>
            <a:pPr>
              <a:buNone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868144" y="2780928"/>
            <a:ext cx="3096344" cy="38884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</a:rPr>
              <a:t>      </a:t>
            </a: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</a:t>
            </a:r>
            <a:endParaRPr lang="ru-RU" sz="4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Равнодушие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Пустословие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Эгоизм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Хвастовство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Жадность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Лень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Зависть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1\Desktop\Дружба картинки\detskaya-druzh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7" y="188640"/>
            <a:ext cx="1656184" cy="156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614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  ЗАКОНЫ   ДРУЖБЫ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Один  за  всех,  и  все  за  одного.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Дружите,  не  обижайте  друзей  и  всех,  кто вас  окружает.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Уважайте  друг  друга  и  помогайте  друг другу.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Радуйтесь  вместе  с  друзьями.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В  беде  не  оставляйте  друзей,  не подводите их,  не  предавайте,  не  обманывайте,  не нарушайте  своих  обещаний.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Берегите  друзей,  ведь  друга  потерять легко.  Старый  друг  лучше  новых  двух.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Волшебная     ладошка</a:t>
            </a:r>
            <a:endParaRPr lang="ru-RU" sz="6000" dirty="0"/>
          </a:p>
        </p:txBody>
      </p:sp>
      <p:pic>
        <p:nvPicPr>
          <p:cNvPr id="4" name="Picture 2" descr="C:\Users\1\Desktop\Я и мои друзья\Иллюстрации к урокам\horov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1"/>
            <a:ext cx="3960440" cy="4000045"/>
          </a:xfrm>
          <a:prstGeom prst="rect">
            <a:avLst/>
          </a:prstGeom>
          <a:noFill/>
        </p:spPr>
      </p:pic>
      <p:pic>
        <p:nvPicPr>
          <p:cNvPr id="4098" name="Picture 2" descr="C:\Users\1\Desktop\все пр\Я и мои друзья\Иллюстрации к урокам\Для Любы\для Любы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988840"/>
            <a:ext cx="398132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9209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Дружба картинки\Правила дружб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Я и мои друзья\Иллюстрации к урокам\Для Любы\для Любы 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2940726"/>
            <a:ext cx="3734968" cy="3728634"/>
          </a:xfrm>
          <a:prstGeom prst="rect">
            <a:avLst/>
          </a:prstGeom>
          <a:noFill/>
        </p:spPr>
      </p:pic>
      <p:pic>
        <p:nvPicPr>
          <p:cNvPr id="2053" name="Picture 5" descr="C:\Users\1\Desktop\Я и мои друзья\Иллюстрации к урокам\Для Любы\для Любы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7697" cy="36004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7585" y="4437112"/>
            <a:ext cx="38164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в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каждом классе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620688"/>
            <a:ext cx="3456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в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каждой школе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3" y="764704"/>
            <a:ext cx="698477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/>
                <a:solidFill>
                  <a:srgbClr val="FF0000"/>
                </a:solidFill>
                <a:effectLst/>
              </a:rPr>
              <a:t>Д Р У Ж Б А</a:t>
            </a:r>
            <a:endParaRPr lang="ru-RU" sz="10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492896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/>
                <a:solidFill>
                  <a:srgbClr val="00B0F0"/>
                </a:solidFill>
              </a:rPr>
              <a:t>Д Р У Ж Б А</a:t>
            </a:r>
            <a:endParaRPr lang="ru-RU" sz="7200" b="1" dirty="0">
              <a:ln/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933056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/>
                <a:solidFill>
                  <a:srgbClr val="FFFF00"/>
                </a:solidFill>
              </a:rPr>
              <a:t>Д Р У Ж Б А</a:t>
            </a:r>
            <a:endParaRPr lang="ru-RU" sz="6000" b="1" dirty="0">
              <a:ln/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530120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/>
                <a:solidFill>
                  <a:srgbClr val="92D050"/>
                </a:solidFill>
              </a:rPr>
              <a:t>Д Р У Ж Б А</a:t>
            </a:r>
            <a:endParaRPr lang="ru-RU" sz="4800" b="1" dirty="0">
              <a:ln/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 к презентации\i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00400" cy="3672408"/>
          </a:xfrm>
          <a:prstGeom prst="rect">
            <a:avLst/>
          </a:prstGeom>
          <a:noFill/>
        </p:spPr>
      </p:pic>
      <p:pic>
        <p:nvPicPr>
          <p:cNvPr id="5" name="Picture 2" descr="C:\Users\1\Desktop\картинки к презентации\i (2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239469"/>
            <a:ext cx="2655654" cy="36935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14908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ДРУЖБА  –  близкие  отношения, основанные  на  взаимном  доверии, привязанности, </a:t>
            </a:r>
          </a:p>
          <a:p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общности  интересов.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Я и мои друзья\Иллюстрации к урокам\Для Любы\для Любы 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16832"/>
            <a:ext cx="5688632" cy="49411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ДРУЖБА – ГЛАВНОЕ ЧУДО ВСЕГДА…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ЛЮБАЯ БЕДА – НЕ БЕДА,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ЕСЛИ РЯДОМ ДРУЗЬЯ НАСТОЯЩИЕ!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1\Desktop\Я и мои друзья\Иллюстрации к урокам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275105"/>
            <a:ext cx="2143146" cy="5582895"/>
          </a:xfrm>
          <a:prstGeom prst="rect">
            <a:avLst/>
          </a:prstGeom>
          <a:noFill/>
        </p:spPr>
      </p:pic>
      <p:pic>
        <p:nvPicPr>
          <p:cNvPr id="6149" name="Picture 5" descr="C:\Users\1\Desktop\Я и мои друзья\картинки к презентации\i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3456385" cy="259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1840" y="0"/>
            <a:ext cx="5688632" cy="14847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УЧАТ В ШКОЛЕ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Дружба картинки\Школа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5896" y="1916832"/>
            <a:ext cx="4998268" cy="3312368"/>
          </a:xfrm>
          <a:prstGeom prst="rect">
            <a:avLst/>
          </a:prstGeom>
          <a:noFill/>
        </p:spPr>
      </p:pic>
      <p:pic>
        <p:nvPicPr>
          <p:cNvPr id="3075" name="Picture 3" descr="C:\Users\1\Desktop\Дружба картинки\Школа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275855" cy="2967925"/>
          </a:xfrm>
          <a:prstGeom prst="rect">
            <a:avLst/>
          </a:prstGeom>
          <a:noFill/>
        </p:spPr>
      </p:pic>
      <p:pic>
        <p:nvPicPr>
          <p:cNvPr id="3076" name="Picture 4" descr="C:\Users\1\Desktop\Дружба картинки\Школ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239838"/>
            <a:ext cx="3275856" cy="361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514</Words>
  <Application>Microsoft Office PowerPoint</Application>
  <PresentationFormat>Экран (4:3)</PresentationFormat>
  <Paragraphs>87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Вместе    весело шагать (Мои друзья)</vt:lpstr>
      <vt:lpstr>Круг    радости</vt:lpstr>
      <vt:lpstr>Слайд 3</vt:lpstr>
      <vt:lpstr>Слайд 4</vt:lpstr>
      <vt:lpstr>Слайд 5</vt:lpstr>
      <vt:lpstr>Слайд 6</vt:lpstr>
      <vt:lpstr>Слайд 7</vt:lpstr>
      <vt:lpstr>ДРУЖБА – ГЛАВНОЕ ЧУДО ВСЕГДА…    И ЛЮБАЯ БЕДА – НЕ БЕДА, ЕСЛИ РЯДОМ ДРУЗЬЯ НАСТОЯЩИЕ!</vt:lpstr>
      <vt:lpstr>УЧАТ В ШКОЛЕ</vt:lpstr>
      <vt:lpstr>    </vt:lpstr>
      <vt:lpstr>Слайд 11</vt:lpstr>
      <vt:lpstr> </vt:lpstr>
      <vt:lpstr>Собери   пословицу</vt:lpstr>
      <vt:lpstr>Слайд 14</vt:lpstr>
      <vt:lpstr>Слайд 15</vt:lpstr>
      <vt:lpstr>КНИГА  -  УЧИТЕЛЬ,  КНИГА  -  НАСТАВНИЦА, КНИГА  -  БЛИЗКИЙ ТОВАРИЩ  И  ДРУГ.   </vt:lpstr>
      <vt:lpstr>Викторина  «Кто  с  кем  дружит?»</vt:lpstr>
      <vt:lpstr>Викторина  «Кто  с  кем  дружит?»</vt:lpstr>
      <vt:lpstr>Викторина  «Кто  с  кем  дружит?»</vt:lpstr>
      <vt:lpstr>Викторина  «Кто  с  кем  дружит?»</vt:lpstr>
      <vt:lpstr>Слайд 21</vt:lpstr>
      <vt:lpstr>Викторина  «Кто  с  кем  дружит?»</vt:lpstr>
      <vt:lpstr>Викторина  «Кто  с  кем  дружит?»</vt:lpstr>
      <vt:lpstr>Викторина  «Кто  с  кем  дружит?»</vt:lpstr>
      <vt:lpstr>Викторина  «Кто  с  кем  дружит?»</vt:lpstr>
      <vt:lpstr>Викторина  «Кто  с  кем  дружит?»</vt:lpstr>
      <vt:lpstr>Викторина  «Кто  с  кем  дружит?»</vt:lpstr>
      <vt:lpstr>Викторина  «Кто  с  кем  дружит?»</vt:lpstr>
      <vt:lpstr>Слайд 29</vt:lpstr>
      <vt:lpstr>Слайд 30</vt:lpstr>
      <vt:lpstr>Ромашка     дружбы</vt:lpstr>
      <vt:lpstr>Качества,  которые  вы  хотите видеть  в  своём  друге:</vt:lpstr>
      <vt:lpstr>ДРУГ</vt:lpstr>
      <vt:lpstr>ОСНОВНЫЕ   ЗАКОНЫ   ДРУЖБЫ</vt:lpstr>
      <vt:lpstr>Волшебная     ладошка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мои друзья со мной</dc:title>
  <dc:creator>1</dc:creator>
  <cp:lastModifiedBy>Пользователь</cp:lastModifiedBy>
  <cp:revision>123</cp:revision>
  <dcterms:created xsi:type="dcterms:W3CDTF">2016-02-17T17:37:47Z</dcterms:created>
  <dcterms:modified xsi:type="dcterms:W3CDTF">2020-03-26T16:47:13Z</dcterms:modified>
</cp:coreProperties>
</file>