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7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58" r:id="rId13"/>
    <p:sldId id="268" r:id="rId14"/>
    <p:sldId id="269" r:id="rId15"/>
    <p:sldId id="270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1" r:id="rId28"/>
    <p:sldId id="272" r:id="rId29"/>
    <p:sldId id="273" r:id="rId30"/>
    <p:sldId id="274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69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12A1B-D56B-44F0-9F20-FD3F15748726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79DA20-7E60-4501-AD2F-1971F871B122}">
      <dgm:prSet phldrT="[Текст]"/>
      <dgm:spPr/>
      <dgm:t>
        <a:bodyPr/>
        <a:lstStyle/>
        <a:p>
          <a:r>
            <a:rPr lang="ru-RU" dirty="0" smtClean="0"/>
            <a:t>Виды трудовых договоров</a:t>
          </a:r>
          <a:endParaRPr lang="ru-RU" dirty="0"/>
        </a:p>
      </dgm:t>
    </dgm:pt>
    <dgm:pt modelId="{3613264A-78AE-4EDD-A065-75AE2138DEE2}" type="parTrans" cxnId="{FB599787-E7D5-4DCD-886C-BBE37986BB75}">
      <dgm:prSet/>
      <dgm:spPr/>
      <dgm:t>
        <a:bodyPr/>
        <a:lstStyle/>
        <a:p>
          <a:endParaRPr lang="ru-RU"/>
        </a:p>
      </dgm:t>
    </dgm:pt>
    <dgm:pt modelId="{FF6160BC-29C9-448C-A42D-61CE3E3C144D}" type="sibTrans" cxnId="{FB599787-E7D5-4DCD-886C-BBE37986BB75}">
      <dgm:prSet/>
      <dgm:spPr/>
      <dgm:t>
        <a:bodyPr/>
        <a:lstStyle/>
        <a:p>
          <a:endParaRPr lang="ru-RU"/>
        </a:p>
      </dgm:t>
    </dgm:pt>
    <dgm:pt modelId="{9F11EF78-5A67-4599-90CE-2E7A1C1038DC}">
      <dgm:prSet phldrT="[Текст]"/>
      <dgm:spPr/>
      <dgm:t>
        <a:bodyPr/>
        <a:lstStyle/>
        <a:p>
          <a:r>
            <a:rPr lang="ru-RU" dirty="0" smtClean="0"/>
            <a:t>Неопределенный срок</a:t>
          </a:r>
          <a:endParaRPr lang="ru-RU" dirty="0"/>
        </a:p>
      </dgm:t>
    </dgm:pt>
    <dgm:pt modelId="{297E0FA1-F840-4F58-8CB0-3FEB4F931024}" type="parTrans" cxnId="{D138403F-6BC4-4D71-9E29-D3F469EA8C3E}">
      <dgm:prSet/>
      <dgm:spPr/>
      <dgm:t>
        <a:bodyPr/>
        <a:lstStyle/>
        <a:p>
          <a:endParaRPr lang="ru-RU"/>
        </a:p>
      </dgm:t>
    </dgm:pt>
    <dgm:pt modelId="{770711BC-A477-43DB-8E8E-A4ECC8263E20}" type="sibTrans" cxnId="{D138403F-6BC4-4D71-9E29-D3F469EA8C3E}">
      <dgm:prSet/>
      <dgm:spPr>
        <a:solidFill>
          <a:schemeClr val="accent5">
            <a:hueOff val="-1548258"/>
            <a:satOff val="15522"/>
            <a:lumOff val="-10784"/>
            <a:alpha val="0"/>
          </a:schemeClr>
        </a:solidFill>
      </dgm:spPr>
      <dgm:t>
        <a:bodyPr/>
        <a:lstStyle/>
        <a:p>
          <a:endParaRPr lang="ru-RU"/>
        </a:p>
      </dgm:t>
    </dgm:pt>
    <dgm:pt modelId="{DEA8AD6C-A32A-4ACD-88EC-1606EB255ECC}">
      <dgm:prSet phldrT="[Текст]"/>
      <dgm:spPr/>
      <dgm:t>
        <a:bodyPr/>
        <a:lstStyle/>
        <a:p>
          <a:r>
            <a:rPr lang="ru-RU" dirty="0" smtClean="0"/>
            <a:t>Определенный срок не более 5 лет(срочный трудовой договор)</a:t>
          </a:r>
          <a:endParaRPr lang="ru-RU" dirty="0"/>
        </a:p>
      </dgm:t>
    </dgm:pt>
    <dgm:pt modelId="{18AA9BE1-4655-444B-9177-C42BB3DB9789}" type="parTrans" cxnId="{524EEADD-9E8C-4541-B6A3-F7C298BF0530}">
      <dgm:prSet/>
      <dgm:spPr/>
      <dgm:t>
        <a:bodyPr/>
        <a:lstStyle/>
        <a:p>
          <a:endParaRPr lang="ru-RU"/>
        </a:p>
      </dgm:t>
    </dgm:pt>
    <dgm:pt modelId="{E1835765-0004-405C-88EE-6191D1724053}" type="sibTrans" cxnId="{524EEADD-9E8C-4541-B6A3-F7C298BF0530}">
      <dgm:prSet/>
      <dgm:spPr/>
      <dgm:t>
        <a:bodyPr/>
        <a:lstStyle/>
        <a:p>
          <a:endParaRPr lang="ru-RU"/>
        </a:p>
      </dgm:t>
    </dgm:pt>
    <dgm:pt modelId="{E37AD7F9-206A-4BA7-9C1D-86270EBDDFAE}" type="pres">
      <dgm:prSet presAssocID="{5E212A1B-D56B-44F0-9F20-FD3F157487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EF5D2-FACE-47C7-BA28-B118E2EA0C6C}" type="pres">
      <dgm:prSet presAssocID="{E579DA20-7E60-4501-AD2F-1971F871B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0361-0B09-4070-B8CD-5CC099DE11C7}" type="pres">
      <dgm:prSet presAssocID="{FF6160BC-29C9-448C-A42D-61CE3E3C144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BC1C3FC-07F8-459E-BED7-52940CA21319}" type="pres">
      <dgm:prSet presAssocID="{FF6160BC-29C9-448C-A42D-61CE3E3C144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CFBE55E-6E0F-40C7-B1EA-2165C739DDC2}" type="pres">
      <dgm:prSet presAssocID="{9F11EF78-5A67-4599-90CE-2E7A1C1038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7D7CF-A995-4AA8-B1F6-2E7E9A47A956}" type="pres">
      <dgm:prSet presAssocID="{770711BC-A477-43DB-8E8E-A4ECC8263E20}" presName="sibTrans" presStyleLbl="sibTrans2D1" presStyleIdx="1" presStyleCnt="3" custScaleX="104977" custScaleY="93754" custLinFactNeighborX="0" custLinFactNeighborY="0"/>
      <dgm:spPr/>
      <dgm:t>
        <a:bodyPr/>
        <a:lstStyle/>
        <a:p>
          <a:endParaRPr lang="ru-RU"/>
        </a:p>
      </dgm:t>
    </dgm:pt>
    <dgm:pt modelId="{4AC67F4B-CACD-4201-96A5-30F676466A68}" type="pres">
      <dgm:prSet presAssocID="{770711BC-A477-43DB-8E8E-A4ECC8263E2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54B27BF-FEA1-45E9-8E50-18F7E5AF20EE}" type="pres">
      <dgm:prSet presAssocID="{DEA8AD6C-A32A-4ACD-88EC-1606EB255E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50D02-9819-44E9-BF32-D46C20F5F81F}" type="pres">
      <dgm:prSet presAssocID="{E1835765-0004-405C-88EE-6191D172405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7FC5CED-04C3-455D-9C87-83B3E0CFFA29}" type="pres">
      <dgm:prSet presAssocID="{E1835765-0004-405C-88EE-6191D172405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B599787-E7D5-4DCD-886C-BBE37986BB75}" srcId="{5E212A1B-D56B-44F0-9F20-FD3F15748726}" destId="{E579DA20-7E60-4501-AD2F-1971F871B122}" srcOrd="0" destOrd="0" parTransId="{3613264A-78AE-4EDD-A065-75AE2138DEE2}" sibTransId="{FF6160BC-29C9-448C-A42D-61CE3E3C144D}"/>
    <dgm:cxn modelId="{19B03D16-4309-4668-B407-5DAED5986F85}" type="presOf" srcId="{FF6160BC-29C9-448C-A42D-61CE3E3C144D}" destId="{93F80361-0B09-4070-B8CD-5CC099DE11C7}" srcOrd="0" destOrd="0" presId="urn:microsoft.com/office/officeart/2005/8/layout/cycle7"/>
    <dgm:cxn modelId="{838C58E9-8EA4-42C9-A059-790AA5408F49}" type="presOf" srcId="{770711BC-A477-43DB-8E8E-A4ECC8263E20}" destId="{4AC67F4B-CACD-4201-96A5-30F676466A68}" srcOrd="1" destOrd="0" presId="urn:microsoft.com/office/officeart/2005/8/layout/cycle7"/>
    <dgm:cxn modelId="{D2BA46E3-1DBA-467A-BB1E-2538CB9AE020}" type="presOf" srcId="{DEA8AD6C-A32A-4ACD-88EC-1606EB255ECC}" destId="{954B27BF-FEA1-45E9-8E50-18F7E5AF20EE}" srcOrd="0" destOrd="0" presId="urn:microsoft.com/office/officeart/2005/8/layout/cycle7"/>
    <dgm:cxn modelId="{D138403F-6BC4-4D71-9E29-D3F469EA8C3E}" srcId="{5E212A1B-D56B-44F0-9F20-FD3F15748726}" destId="{9F11EF78-5A67-4599-90CE-2E7A1C1038DC}" srcOrd="1" destOrd="0" parTransId="{297E0FA1-F840-4F58-8CB0-3FEB4F931024}" sibTransId="{770711BC-A477-43DB-8E8E-A4ECC8263E20}"/>
    <dgm:cxn modelId="{4E064D39-22B0-4DD9-884F-DC3C18C1359D}" type="presOf" srcId="{9F11EF78-5A67-4599-90CE-2E7A1C1038DC}" destId="{1CFBE55E-6E0F-40C7-B1EA-2165C739DDC2}" srcOrd="0" destOrd="0" presId="urn:microsoft.com/office/officeart/2005/8/layout/cycle7"/>
    <dgm:cxn modelId="{7CEEB029-3767-42D6-A84A-66529C780ABA}" type="presOf" srcId="{FF6160BC-29C9-448C-A42D-61CE3E3C144D}" destId="{CBC1C3FC-07F8-459E-BED7-52940CA21319}" srcOrd="1" destOrd="0" presId="urn:microsoft.com/office/officeart/2005/8/layout/cycle7"/>
    <dgm:cxn modelId="{F2147CDC-D57C-48D8-AD72-420FC3178043}" type="presOf" srcId="{E579DA20-7E60-4501-AD2F-1971F871B122}" destId="{0F9EF5D2-FACE-47C7-BA28-B118E2EA0C6C}" srcOrd="0" destOrd="0" presId="urn:microsoft.com/office/officeart/2005/8/layout/cycle7"/>
    <dgm:cxn modelId="{598156C4-DE58-4AE6-8AD8-5FB3CC05EEE3}" type="presOf" srcId="{770711BC-A477-43DB-8E8E-A4ECC8263E20}" destId="{F9F7D7CF-A995-4AA8-B1F6-2E7E9A47A956}" srcOrd="0" destOrd="0" presId="urn:microsoft.com/office/officeart/2005/8/layout/cycle7"/>
    <dgm:cxn modelId="{EF98B1F4-485C-4DF8-BA5E-435EC2A8E3A9}" type="presOf" srcId="{E1835765-0004-405C-88EE-6191D1724053}" destId="{1A150D02-9819-44E9-BF32-D46C20F5F81F}" srcOrd="0" destOrd="0" presId="urn:microsoft.com/office/officeart/2005/8/layout/cycle7"/>
    <dgm:cxn modelId="{C3FBF9EB-6B20-4414-99F8-813049378392}" type="presOf" srcId="{5E212A1B-D56B-44F0-9F20-FD3F15748726}" destId="{E37AD7F9-206A-4BA7-9C1D-86270EBDDFAE}" srcOrd="0" destOrd="0" presId="urn:microsoft.com/office/officeart/2005/8/layout/cycle7"/>
    <dgm:cxn modelId="{524EEADD-9E8C-4541-B6A3-F7C298BF0530}" srcId="{5E212A1B-D56B-44F0-9F20-FD3F15748726}" destId="{DEA8AD6C-A32A-4ACD-88EC-1606EB255ECC}" srcOrd="2" destOrd="0" parTransId="{18AA9BE1-4655-444B-9177-C42BB3DB9789}" sibTransId="{E1835765-0004-405C-88EE-6191D1724053}"/>
    <dgm:cxn modelId="{67409762-9763-4FA0-8F9A-F38192D9E9D2}" type="presOf" srcId="{E1835765-0004-405C-88EE-6191D1724053}" destId="{57FC5CED-04C3-455D-9C87-83B3E0CFFA29}" srcOrd="1" destOrd="0" presId="urn:microsoft.com/office/officeart/2005/8/layout/cycle7"/>
    <dgm:cxn modelId="{61945C5C-64AD-4E1E-AAE5-6726C25F366F}" type="presParOf" srcId="{E37AD7F9-206A-4BA7-9C1D-86270EBDDFAE}" destId="{0F9EF5D2-FACE-47C7-BA28-B118E2EA0C6C}" srcOrd="0" destOrd="0" presId="urn:microsoft.com/office/officeart/2005/8/layout/cycle7"/>
    <dgm:cxn modelId="{BF6D1696-695B-418A-89D4-8D25C5B26FCA}" type="presParOf" srcId="{E37AD7F9-206A-4BA7-9C1D-86270EBDDFAE}" destId="{93F80361-0B09-4070-B8CD-5CC099DE11C7}" srcOrd="1" destOrd="0" presId="urn:microsoft.com/office/officeart/2005/8/layout/cycle7"/>
    <dgm:cxn modelId="{87FA9D74-DD64-41AD-8B06-D7110644CD67}" type="presParOf" srcId="{93F80361-0B09-4070-B8CD-5CC099DE11C7}" destId="{CBC1C3FC-07F8-459E-BED7-52940CA21319}" srcOrd="0" destOrd="0" presId="urn:microsoft.com/office/officeart/2005/8/layout/cycle7"/>
    <dgm:cxn modelId="{044A63A2-509B-441F-9D54-1596138DC6F3}" type="presParOf" srcId="{E37AD7F9-206A-4BA7-9C1D-86270EBDDFAE}" destId="{1CFBE55E-6E0F-40C7-B1EA-2165C739DDC2}" srcOrd="2" destOrd="0" presId="urn:microsoft.com/office/officeart/2005/8/layout/cycle7"/>
    <dgm:cxn modelId="{4C6F1C1B-E0FB-4A13-9FD5-3054C3A3F361}" type="presParOf" srcId="{E37AD7F9-206A-4BA7-9C1D-86270EBDDFAE}" destId="{F9F7D7CF-A995-4AA8-B1F6-2E7E9A47A956}" srcOrd="3" destOrd="0" presId="urn:microsoft.com/office/officeart/2005/8/layout/cycle7"/>
    <dgm:cxn modelId="{3DFDE664-1765-4702-9EE5-64370B0B1EB7}" type="presParOf" srcId="{F9F7D7CF-A995-4AA8-B1F6-2E7E9A47A956}" destId="{4AC67F4B-CACD-4201-96A5-30F676466A68}" srcOrd="0" destOrd="0" presId="urn:microsoft.com/office/officeart/2005/8/layout/cycle7"/>
    <dgm:cxn modelId="{BE356C28-46E2-4E47-93B3-DF47B203898C}" type="presParOf" srcId="{E37AD7F9-206A-4BA7-9C1D-86270EBDDFAE}" destId="{954B27BF-FEA1-45E9-8E50-18F7E5AF20EE}" srcOrd="4" destOrd="0" presId="urn:microsoft.com/office/officeart/2005/8/layout/cycle7"/>
    <dgm:cxn modelId="{7A7F08B2-0E40-4EA2-AB48-30C214E232EC}" type="presParOf" srcId="{E37AD7F9-206A-4BA7-9C1D-86270EBDDFAE}" destId="{1A150D02-9819-44E9-BF32-D46C20F5F81F}" srcOrd="5" destOrd="0" presId="urn:microsoft.com/office/officeart/2005/8/layout/cycle7"/>
    <dgm:cxn modelId="{D084BF1B-19E1-4BFC-B768-CF786752631C}" type="presParOf" srcId="{1A150D02-9819-44E9-BF32-D46C20F5F81F}" destId="{57FC5CED-04C3-455D-9C87-83B3E0CFFA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65BB9-F6AC-411B-B3BD-D280F2E02D2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5A0113-E05C-4B80-B572-0418A78325ED}">
      <dgm:prSet phldrT="[Текст]"/>
      <dgm:spPr/>
      <dgm:t>
        <a:bodyPr/>
        <a:lstStyle/>
        <a:p>
          <a:r>
            <a:rPr lang="ru-RU" dirty="0" smtClean="0"/>
            <a:t>Работодатель обязан</a:t>
          </a:r>
          <a:endParaRPr lang="ru-RU" dirty="0"/>
        </a:p>
      </dgm:t>
    </dgm:pt>
    <dgm:pt modelId="{321AC1BD-181B-415C-B389-8BB606FAAB75}" type="parTrans" cxnId="{31C872C8-E9CE-45D0-A5C2-9D24D4CEB38E}">
      <dgm:prSet/>
      <dgm:spPr/>
      <dgm:t>
        <a:bodyPr/>
        <a:lstStyle/>
        <a:p>
          <a:endParaRPr lang="ru-RU"/>
        </a:p>
      </dgm:t>
    </dgm:pt>
    <dgm:pt modelId="{A8CAEC33-73AB-4D15-898C-AC1031A0A24A}" type="sibTrans" cxnId="{31C872C8-E9CE-45D0-A5C2-9D24D4CEB38E}">
      <dgm:prSet/>
      <dgm:spPr/>
      <dgm:t>
        <a:bodyPr/>
        <a:lstStyle/>
        <a:p>
          <a:endParaRPr lang="ru-RU"/>
        </a:p>
      </dgm:t>
    </dgm:pt>
    <dgm:pt modelId="{DEBF9B22-4B05-4A18-A5F9-60796A9BD9B7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Прием на работу оформлять приказом работодателя (ст.68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B0CB04B2-5935-4AA1-9594-B32266F46E5A}" type="parTrans" cxnId="{20AA29AD-8F1D-4526-9422-96DA3B530D50}">
      <dgm:prSet/>
      <dgm:spPr/>
      <dgm:t>
        <a:bodyPr/>
        <a:lstStyle/>
        <a:p>
          <a:endParaRPr lang="ru-RU"/>
        </a:p>
      </dgm:t>
    </dgm:pt>
    <dgm:pt modelId="{0AC14DF0-9099-429F-A8FE-7036963F8A10}" type="sibTrans" cxnId="{20AA29AD-8F1D-4526-9422-96DA3B530D50}">
      <dgm:prSet/>
      <dgm:spPr/>
      <dgm:t>
        <a:bodyPr/>
        <a:lstStyle/>
        <a:p>
          <a:endParaRPr lang="ru-RU"/>
        </a:p>
      </dgm:t>
    </dgm:pt>
    <dgm:pt modelId="{56CDCD04-8A04-4D20-AFFC-D6BF28FC1E3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По требованию работника в течении 3 дней выдать ему документы связанные с его работой(ч.1 ст.62 ТК.РФ)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4E428FA1-E72E-4CDD-BB35-829A44A270FB}" type="parTrans" cxnId="{71C21595-6D16-4F29-93A7-9685508F2EB3}">
      <dgm:prSet/>
      <dgm:spPr/>
      <dgm:t>
        <a:bodyPr/>
        <a:lstStyle/>
        <a:p>
          <a:endParaRPr lang="ru-RU"/>
        </a:p>
      </dgm:t>
    </dgm:pt>
    <dgm:pt modelId="{9E8D2956-2EED-4F66-8C06-8CFF06124955}" type="sibTrans" cxnId="{71C21595-6D16-4F29-93A7-9685508F2EB3}">
      <dgm:prSet/>
      <dgm:spPr/>
      <dgm:t>
        <a:bodyPr/>
        <a:lstStyle/>
        <a:p>
          <a:endParaRPr lang="ru-RU"/>
        </a:p>
      </dgm:t>
    </dgm:pt>
    <dgm:pt modelId="{A4DBD64F-69C9-4032-ABA5-07CB9B17F9A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правилами рудового распорядка, локальными актами ,коллективным договором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C286441A-0AB9-47D9-AC88-D0BE4CC9343E}" type="parTrans" cxnId="{C1792CC3-C7FA-4D98-93F8-67E1CAA4210D}">
      <dgm:prSet/>
      <dgm:spPr/>
      <dgm:t>
        <a:bodyPr/>
        <a:lstStyle/>
        <a:p>
          <a:endParaRPr lang="ru-RU"/>
        </a:p>
      </dgm:t>
    </dgm:pt>
    <dgm:pt modelId="{87468E05-05D0-4E30-8026-E8D788699762}" type="sibTrans" cxnId="{C1792CC3-C7FA-4D98-93F8-67E1CAA4210D}">
      <dgm:prSet/>
      <dgm:spPr/>
      <dgm:t>
        <a:bodyPr/>
        <a:lstStyle/>
        <a:p>
          <a:endParaRPr lang="ru-RU"/>
        </a:p>
      </dgm:t>
    </dgm:pt>
    <dgm:pt modelId="{9B7086A7-860F-4053-A953-9C2D99BCEF7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Содержания приказа должно  соответствовать условиям трудового договора (ст.75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C1AEF9FC-498A-413E-969D-305734C94D1E}" type="parTrans" cxnId="{47FF5CCE-71A2-4FEE-82F7-5CCE1AA1088B}">
      <dgm:prSet/>
      <dgm:spPr/>
      <dgm:t>
        <a:bodyPr/>
        <a:lstStyle/>
        <a:p>
          <a:endParaRPr lang="ru-RU"/>
        </a:p>
      </dgm:t>
    </dgm:pt>
    <dgm:pt modelId="{B2A885EB-12A4-47EA-8C5A-F49550378205}" type="sibTrans" cxnId="{47FF5CCE-71A2-4FEE-82F7-5CCE1AA1088B}">
      <dgm:prSet/>
      <dgm:spPr/>
      <dgm:t>
        <a:bodyPr/>
        <a:lstStyle/>
        <a:p>
          <a:endParaRPr lang="ru-RU"/>
        </a:p>
      </dgm:t>
    </dgm:pt>
    <dgm:pt modelId="{AC668BC0-5837-422E-A64B-81D7B071E7B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приказом под расписк у в  3 дневный срок со дня подписания трудового договора</a:t>
          </a:r>
          <a:endParaRPr lang="ru-RU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CE168911-65EB-421D-8FAF-6A5950E53716}" type="parTrans" cxnId="{2679C781-8024-4CBF-A175-F2217022039D}">
      <dgm:prSet/>
      <dgm:spPr/>
      <dgm:t>
        <a:bodyPr/>
        <a:lstStyle/>
        <a:p>
          <a:endParaRPr lang="ru-RU"/>
        </a:p>
      </dgm:t>
    </dgm:pt>
    <dgm:pt modelId="{9DAA0183-EBA0-4E5D-95FB-8FD84B90ABD0}" type="sibTrans" cxnId="{2679C781-8024-4CBF-A175-F2217022039D}">
      <dgm:prSet/>
      <dgm:spPr/>
      <dgm:t>
        <a:bodyPr/>
        <a:lstStyle/>
        <a:p>
          <a:endParaRPr lang="ru-RU"/>
        </a:p>
      </dgm:t>
    </dgm:pt>
    <dgm:pt modelId="{1D574CE7-875C-4FE9-B9E7-021F8DEB376F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Приказ издается на основании заключенного трудового договора(ст.56 ТК.РФ)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7B17AE72-5572-4137-9F6B-2AE944EF2748}" type="parTrans" cxnId="{325DD02C-CA40-4E61-9AC5-02F708F88BBB}">
      <dgm:prSet/>
      <dgm:spPr/>
      <dgm:t>
        <a:bodyPr/>
        <a:lstStyle/>
        <a:p>
          <a:endParaRPr lang="ru-RU"/>
        </a:p>
      </dgm:t>
    </dgm:pt>
    <dgm:pt modelId="{8E73F18C-5F6B-45A8-B850-8D8B56820ACC}" type="sibTrans" cxnId="{325DD02C-CA40-4E61-9AC5-02F708F88BBB}">
      <dgm:prSet/>
      <dgm:spPr/>
      <dgm:t>
        <a:bodyPr/>
        <a:lstStyle/>
        <a:p>
          <a:endParaRPr lang="ru-RU"/>
        </a:p>
      </dgm:t>
    </dgm:pt>
    <dgm:pt modelId="{A911947F-2432-4863-9C21-B4D0AC5E0AC0}" type="pres">
      <dgm:prSet presAssocID="{D9F65BB9-F6AC-411B-B3BD-D280F2E02D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073BE-6ADD-4428-BE49-653FAAAD4C7F}" type="pres">
      <dgm:prSet presAssocID="{1B5A0113-E05C-4B80-B572-0418A78325ED}" presName="root1" presStyleCnt="0"/>
      <dgm:spPr/>
    </dgm:pt>
    <dgm:pt modelId="{D11B1FB2-F320-43C4-ABFF-E82A5BAEB5F8}" type="pres">
      <dgm:prSet presAssocID="{1B5A0113-E05C-4B80-B572-0418A78325ED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711BD-20AF-41B4-BD44-1A1A9598EE23}" type="pres">
      <dgm:prSet presAssocID="{1B5A0113-E05C-4B80-B572-0418A78325ED}" presName="level2hierChild" presStyleCnt="0"/>
      <dgm:spPr/>
    </dgm:pt>
    <dgm:pt modelId="{078F4EAD-B54E-4E8F-A5CC-988A32694D23}" type="pres">
      <dgm:prSet presAssocID="{B0CB04B2-5935-4AA1-9594-B32266F46E5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0875829-4345-4E14-9C5F-217AB8264BB6}" type="pres">
      <dgm:prSet presAssocID="{B0CB04B2-5935-4AA1-9594-B32266F46E5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183F647-76E8-40CD-ACF9-B867AB32B6F7}" type="pres">
      <dgm:prSet presAssocID="{DEBF9B22-4B05-4A18-A5F9-60796A9BD9B7}" presName="root2" presStyleCnt="0"/>
      <dgm:spPr/>
    </dgm:pt>
    <dgm:pt modelId="{42A76BF8-3ED9-4DE7-AAFD-5C0BD86C6E89}" type="pres">
      <dgm:prSet presAssocID="{DEBF9B22-4B05-4A18-A5F9-60796A9BD9B7}" presName="LevelTwoTextNode" presStyleLbl="node2" presStyleIdx="0" presStyleCnt="2" custLinFactNeighborX="-9" custLinFactNeighborY="-24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A6C79-6457-49B4-9997-166C553D031D}" type="pres">
      <dgm:prSet presAssocID="{DEBF9B22-4B05-4A18-A5F9-60796A9BD9B7}" presName="level3hierChild" presStyleCnt="0"/>
      <dgm:spPr/>
    </dgm:pt>
    <dgm:pt modelId="{7518CDB0-43C6-4CC4-83D7-26C5540A5A36}" type="pres">
      <dgm:prSet presAssocID="{4E428FA1-E72E-4CDD-BB35-829A44A270FB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DF550F9-C2D8-46FC-BFF9-C351060F6B68}" type="pres">
      <dgm:prSet presAssocID="{4E428FA1-E72E-4CDD-BB35-829A44A270FB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FE15B1C-0040-48CA-AC15-2FEC7B28009B}" type="pres">
      <dgm:prSet presAssocID="{56CDCD04-8A04-4D20-AFFC-D6BF28FC1E34}" presName="root2" presStyleCnt="0"/>
      <dgm:spPr/>
    </dgm:pt>
    <dgm:pt modelId="{0B0A768C-CEDF-4C6D-BD52-296F57520DE7}" type="pres">
      <dgm:prSet presAssocID="{56CDCD04-8A04-4D20-AFFC-D6BF28FC1E34}" presName="LevelTwoTextNode" presStyleLbl="node3" presStyleIdx="0" presStyleCnt="3" custScaleX="118799" custScaleY="106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6B02A-0878-460F-949A-94842E341C14}" type="pres">
      <dgm:prSet presAssocID="{56CDCD04-8A04-4D20-AFFC-D6BF28FC1E34}" presName="level3hierChild" presStyleCnt="0"/>
      <dgm:spPr/>
    </dgm:pt>
    <dgm:pt modelId="{F5CF32A3-A520-4B5D-BCB7-EBE4FB2459AF}" type="pres">
      <dgm:prSet presAssocID="{C286441A-0AB9-47D9-AC88-D0BE4CC9343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E50CBD2-2399-44E2-A15C-7E2924637D3F}" type="pres">
      <dgm:prSet presAssocID="{C286441A-0AB9-47D9-AC88-D0BE4CC9343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791E357-9398-4FC6-B2B8-4FDD9CADE1B3}" type="pres">
      <dgm:prSet presAssocID="{A4DBD64F-69C9-4032-ABA5-07CB9B17F9A4}" presName="root2" presStyleCnt="0"/>
      <dgm:spPr/>
    </dgm:pt>
    <dgm:pt modelId="{608BBB7F-2A2C-45DB-9E77-97837A68F61F}" type="pres">
      <dgm:prSet presAssocID="{A4DBD64F-69C9-4032-ABA5-07CB9B17F9A4}" presName="LevelTwoTextNode" presStyleLbl="node3" presStyleIdx="1" presStyleCnt="3" custScaleX="122272" custScaleY="106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D0D64-DC55-4AC1-BCE7-6B51E586DC84}" type="pres">
      <dgm:prSet presAssocID="{A4DBD64F-69C9-4032-ABA5-07CB9B17F9A4}" presName="level3hierChild" presStyleCnt="0"/>
      <dgm:spPr/>
    </dgm:pt>
    <dgm:pt modelId="{001C6678-8896-4DEC-A7E0-67C4D655CA5E}" type="pres">
      <dgm:prSet presAssocID="{C1AEF9FC-498A-413E-969D-305734C94D1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59696B3-D522-4F8A-A9AB-63D240F289BA}" type="pres">
      <dgm:prSet presAssocID="{C1AEF9FC-498A-413E-969D-305734C94D1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C0E6B7C-9A76-4526-AF1F-3285541AF45D}" type="pres">
      <dgm:prSet presAssocID="{9B7086A7-860F-4053-A953-9C2D99BCEF73}" presName="root2" presStyleCnt="0"/>
      <dgm:spPr/>
    </dgm:pt>
    <dgm:pt modelId="{138FFB08-A6F3-4CFA-9D43-D019CE07E18A}" type="pres">
      <dgm:prSet presAssocID="{9B7086A7-860F-4053-A953-9C2D99BCEF73}" presName="LevelTwoTextNode" presStyleLbl="node2" presStyleIdx="1" presStyleCnt="2" custLinFactNeighborX="-9" custLinFactNeighborY="49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084C90-74F8-412E-AECA-000A69EB898E}" type="pres">
      <dgm:prSet presAssocID="{9B7086A7-860F-4053-A953-9C2D99BCEF73}" presName="level3hierChild" presStyleCnt="0"/>
      <dgm:spPr/>
    </dgm:pt>
    <dgm:pt modelId="{169685BA-A966-442B-BB2A-7A6B1E37C617}" type="pres">
      <dgm:prSet presAssocID="{CE168911-65EB-421D-8FAF-6A5950E5371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06C2DE2-05DB-4CA1-9705-B1C0B39028ED}" type="pres">
      <dgm:prSet presAssocID="{CE168911-65EB-421D-8FAF-6A5950E5371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32135CE-2598-48AC-A4AB-A0034E6933F5}" type="pres">
      <dgm:prSet presAssocID="{AC668BC0-5837-422E-A64B-81D7B071E7B7}" presName="root2" presStyleCnt="0"/>
      <dgm:spPr/>
    </dgm:pt>
    <dgm:pt modelId="{A2AE6BD4-4657-4D01-BB2A-987031458F29}" type="pres">
      <dgm:prSet presAssocID="{AC668BC0-5837-422E-A64B-81D7B071E7B7}" presName="LevelTwoTextNode" presStyleLbl="node3" presStyleIdx="2" presStyleCnt="3" custScaleX="124002" custScaleY="118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B58B3-E784-4FFF-AAD5-28AB7B9E6527}" type="pres">
      <dgm:prSet presAssocID="{AC668BC0-5837-422E-A64B-81D7B071E7B7}" presName="level3hierChild" presStyleCnt="0"/>
      <dgm:spPr/>
    </dgm:pt>
    <dgm:pt modelId="{905279F1-F69F-47E3-B6DF-21DE3F5BFF55}" type="pres">
      <dgm:prSet presAssocID="{1D574CE7-875C-4FE9-B9E7-021F8DEB376F}" presName="root1" presStyleCnt="0"/>
      <dgm:spPr/>
    </dgm:pt>
    <dgm:pt modelId="{1D687FDA-35A2-4AE4-9720-DCD84019FAAE}" type="pres">
      <dgm:prSet presAssocID="{1D574CE7-875C-4FE9-B9E7-021F8DEB376F}" presName="LevelOneTextNode" presStyleLbl="node0" presStyleIdx="1" presStyleCnt="2" custLinFactX="36656" custLinFactNeighborX="100000" custLinFactNeighborY="-99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ADBF9B-0FE8-4AE8-86C5-8FF04DBCAFAB}" type="pres">
      <dgm:prSet presAssocID="{1D574CE7-875C-4FE9-B9E7-021F8DEB376F}" presName="level2hierChild" presStyleCnt="0"/>
      <dgm:spPr/>
    </dgm:pt>
  </dgm:ptLst>
  <dgm:cxnLst>
    <dgm:cxn modelId="{31C872C8-E9CE-45D0-A5C2-9D24D4CEB38E}" srcId="{D9F65BB9-F6AC-411B-B3BD-D280F2E02D24}" destId="{1B5A0113-E05C-4B80-B572-0418A78325ED}" srcOrd="0" destOrd="0" parTransId="{321AC1BD-181B-415C-B389-8BB606FAAB75}" sibTransId="{A8CAEC33-73AB-4D15-898C-AC1031A0A24A}"/>
    <dgm:cxn modelId="{C1792CC3-C7FA-4D98-93F8-67E1CAA4210D}" srcId="{DEBF9B22-4B05-4A18-A5F9-60796A9BD9B7}" destId="{A4DBD64F-69C9-4032-ABA5-07CB9B17F9A4}" srcOrd="1" destOrd="0" parTransId="{C286441A-0AB9-47D9-AC88-D0BE4CC9343E}" sibTransId="{87468E05-05D0-4E30-8026-E8D788699762}"/>
    <dgm:cxn modelId="{BA3C53A6-9F73-4CD8-B559-8F29ED7CDF44}" type="presOf" srcId="{4E428FA1-E72E-4CDD-BB35-829A44A270FB}" destId="{4DF550F9-C2D8-46FC-BFF9-C351060F6B68}" srcOrd="1" destOrd="0" presId="urn:microsoft.com/office/officeart/2005/8/layout/hierarchy2"/>
    <dgm:cxn modelId="{81AD2335-0CFD-47FC-A7B6-2026F182AF42}" type="presOf" srcId="{C286441A-0AB9-47D9-AC88-D0BE4CC9343E}" destId="{6E50CBD2-2399-44E2-A15C-7E2924637D3F}" srcOrd="1" destOrd="0" presId="urn:microsoft.com/office/officeart/2005/8/layout/hierarchy2"/>
    <dgm:cxn modelId="{00B33E62-5A06-4FE0-99E6-036502879AA1}" type="presOf" srcId="{AC668BC0-5837-422E-A64B-81D7B071E7B7}" destId="{A2AE6BD4-4657-4D01-BB2A-987031458F29}" srcOrd="0" destOrd="0" presId="urn:microsoft.com/office/officeart/2005/8/layout/hierarchy2"/>
    <dgm:cxn modelId="{E9241DB8-AD08-418E-91E4-B205866394FF}" type="presOf" srcId="{A4DBD64F-69C9-4032-ABA5-07CB9B17F9A4}" destId="{608BBB7F-2A2C-45DB-9E77-97837A68F61F}" srcOrd="0" destOrd="0" presId="urn:microsoft.com/office/officeart/2005/8/layout/hierarchy2"/>
    <dgm:cxn modelId="{0A9E9989-1ABE-443C-BCAF-9C36179A321D}" type="presOf" srcId="{B0CB04B2-5935-4AA1-9594-B32266F46E5A}" destId="{60875829-4345-4E14-9C5F-217AB8264BB6}" srcOrd="1" destOrd="0" presId="urn:microsoft.com/office/officeart/2005/8/layout/hierarchy2"/>
    <dgm:cxn modelId="{20AA29AD-8F1D-4526-9422-96DA3B530D50}" srcId="{1B5A0113-E05C-4B80-B572-0418A78325ED}" destId="{DEBF9B22-4B05-4A18-A5F9-60796A9BD9B7}" srcOrd="0" destOrd="0" parTransId="{B0CB04B2-5935-4AA1-9594-B32266F46E5A}" sibTransId="{0AC14DF0-9099-429F-A8FE-7036963F8A10}"/>
    <dgm:cxn modelId="{325DD02C-CA40-4E61-9AC5-02F708F88BBB}" srcId="{D9F65BB9-F6AC-411B-B3BD-D280F2E02D24}" destId="{1D574CE7-875C-4FE9-B9E7-021F8DEB376F}" srcOrd="1" destOrd="0" parTransId="{7B17AE72-5572-4137-9F6B-2AE944EF2748}" sibTransId="{8E73F18C-5F6B-45A8-B850-8D8B56820ACC}"/>
    <dgm:cxn modelId="{B7EEED74-5C04-4BD4-B5D2-725C62D0AFE4}" type="presOf" srcId="{1D574CE7-875C-4FE9-B9E7-021F8DEB376F}" destId="{1D687FDA-35A2-4AE4-9720-DCD84019FAAE}" srcOrd="0" destOrd="0" presId="urn:microsoft.com/office/officeart/2005/8/layout/hierarchy2"/>
    <dgm:cxn modelId="{F1114EE0-D456-4EA0-8ABF-7C009D5BD26B}" type="presOf" srcId="{CE168911-65EB-421D-8FAF-6A5950E53716}" destId="{706C2DE2-05DB-4CA1-9705-B1C0B39028ED}" srcOrd="1" destOrd="0" presId="urn:microsoft.com/office/officeart/2005/8/layout/hierarchy2"/>
    <dgm:cxn modelId="{DD11BC51-1504-463F-9ED3-3B318BC55D31}" type="presOf" srcId="{9B7086A7-860F-4053-A953-9C2D99BCEF73}" destId="{138FFB08-A6F3-4CFA-9D43-D019CE07E18A}" srcOrd="0" destOrd="0" presId="urn:microsoft.com/office/officeart/2005/8/layout/hierarchy2"/>
    <dgm:cxn modelId="{2679C781-8024-4CBF-A175-F2217022039D}" srcId="{9B7086A7-860F-4053-A953-9C2D99BCEF73}" destId="{AC668BC0-5837-422E-A64B-81D7B071E7B7}" srcOrd="0" destOrd="0" parTransId="{CE168911-65EB-421D-8FAF-6A5950E53716}" sibTransId="{9DAA0183-EBA0-4E5D-95FB-8FD84B90ABD0}"/>
    <dgm:cxn modelId="{2C3B4242-D82F-4DA8-BFDD-674BAB388F32}" type="presOf" srcId="{D9F65BB9-F6AC-411B-B3BD-D280F2E02D24}" destId="{A911947F-2432-4863-9C21-B4D0AC5E0AC0}" srcOrd="0" destOrd="0" presId="urn:microsoft.com/office/officeart/2005/8/layout/hierarchy2"/>
    <dgm:cxn modelId="{47FF5CCE-71A2-4FEE-82F7-5CCE1AA1088B}" srcId="{1B5A0113-E05C-4B80-B572-0418A78325ED}" destId="{9B7086A7-860F-4053-A953-9C2D99BCEF73}" srcOrd="1" destOrd="0" parTransId="{C1AEF9FC-498A-413E-969D-305734C94D1E}" sibTransId="{B2A885EB-12A4-47EA-8C5A-F49550378205}"/>
    <dgm:cxn modelId="{FB3CE128-9433-4E67-B229-A190E1746988}" type="presOf" srcId="{1B5A0113-E05C-4B80-B572-0418A78325ED}" destId="{D11B1FB2-F320-43C4-ABFF-E82A5BAEB5F8}" srcOrd="0" destOrd="0" presId="urn:microsoft.com/office/officeart/2005/8/layout/hierarchy2"/>
    <dgm:cxn modelId="{411E17AD-DA7B-4CEA-807D-89BF962AE07C}" type="presOf" srcId="{C1AEF9FC-498A-413E-969D-305734C94D1E}" destId="{B59696B3-D522-4F8A-A9AB-63D240F289BA}" srcOrd="1" destOrd="0" presId="urn:microsoft.com/office/officeart/2005/8/layout/hierarchy2"/>
    <dgm:cxn modelId="{6428C7DE-A6D3-4670-8E52-4D3EAB069062}" type="presOf" srcId="{B0CB04B2-5935-4AA1-9594-B32266F46E5A}" destId="{078F4EAD-B54E-4E8F-A5CC-988A32694D23}" srcOrd="0" destOrd="0" presId="urn:microsoft.com/office/officeart/2005/8/layout/hierarchy2"/>
    <dgm:cxn modelId="{390DC800-C6C4-4EE7-A35D-B86BBC3B172D}" type="presOf" srcId="{CE168911-65EB-421D-8FAF-6A5950E53716}" destId="{169685BA-A966-442B-BB2A-7A6B1E37C617}" srcOrd="0" destOrd="0" presId="urn:microsoft.com/office/officeart/2005/8/layout/hierarchy2"/>
    <dgm:cxn modelId="{44D1D723-A188-4405-B791-46A0AEC3C521}" type="presOf" srcId="{DEBF9B22-4B05-4A18-A5F9-60796A9BD9B7}" destId="{42A76BF8-3ED9-4DE7-AAFD-5C0BD86C6E89}" srcOrd="0" destOrd="0" presId="urn:microsoft.com/office/officeart/2005/8/layout/hierarchy2"/>
    <dgm:cxn modelId="{5DD7C120-7B90-4C4C-B7B4-D09F2740B06F}" type="presOf" srcId="{C286441A-0AB9-47D9-AC88-D0BE4CC9343E}" destId="{F5CF32A3-A520-4B5D-BCB7-EBE4FB2459AF}" srcOrd="0" destOrd="0" presId="urn:microsoft.com/office/officeart/2005/8/layout/hierarchy2"/>
    <dgm:cxn modelId="{A0A23D34-54DB-401A-8B84-B904E664A939}" type="presOf" srcId="{C1AEF9FC-498A-413E-969D-305734C94D1E}" destId="{001C6678-8896-4DEC-A7E0-67C4D655CA5E}" srcOrd="0" destOrd="0" presId="urn:microsoft.com/office/officeart/2005/8/layout/hierarchy2"/>
    <dgm:cxn modelId="{A6BB2EAE-31BE-408E-A68C-92401BD404BB}" type="presOf" srcId="{4E428FA1-E72E-4CDD-BB35-829A44A270FB}" destId="{7518CDB0-43C6-4CC4-83D7-26C5540A5A36}" srcOrd="0" destOrd="0" presId="urn:microsoft.com/office/officeart/2005/8/layout/hierarchy2"/>
    <dgm:cxn modelId="{056584C8-0B5C-4B76-9199-8DAA2283623A}" type="presOf" srcId="{56CDCD04-8A04-4D20-AFFC-D6BF28FC1E34}" destId="{0B0A768C-CEDF-4C6D-BD52-296F57520DE7}" srcOrd="0" destOrd="0" presId="urn:microsoft.com/office/officeart/2005/8/layout/hierarchy2"/>
    <dgm:cxn modelId="{71C21595-6D16-4F29-93A7-9685508F2EB3}" srcId="{DEBF9B22-4B05-4A18-A5F9-60796A9BD9B7}" destId="{56CDCD04-8A04-4D20-AFFC-D6BF28FC1E34}" srcOrd="0" destOrd="0" parTransId="{4E428FA1-E72E-4CDD-BB35-829A44A270FB}" sibTransId="{9E8D2956-2EED-4F66-8C06-8CFF06124955}"/>
    <dgm:cxn modelId="{C5005B41-088E-46F6-9AB1-4A00C82C13CF}" type="presParOf" srcId="{A911947F-2432-4863-9C21-B4D0AC5E0AC0}" destId="{562073BE-6ADD-4428-BE49-653FAAAD4C7F}" srcOrd="0" destOrd="0" presId="urn:microsoft.com/office/officeart/2005/8/layout/hierarchy2"/>
    <dgm:cxn modelId="{F23D1994-84ED-41F6-B00F-7F768328A590}" type="presParOf" srcId="{562073BE-6ADD-4428-BE49-653FAAAD4C7F}" destId="{D11B1FB2-F320-43C4-ABFF-E82A5BAEB5F8}" srcOrd="0" destOrd="0" presId="urn:microsoft.com/office/officeart/2005/8/layout/hierarchy2"/>
    <dgm:cxn modelId="{71D75C16-7509-46BF-AEA4-66E1156F123F}" type="presParOf" srcId="{562073BE-6ADD-4428-BE49-653FAAAD4C7F}" destId="{755711BD-20AF-41B4-BD44-1A1A9598EE23}" srcOrd="1" destOrd="0" presId="urn:microsoft.com/office/officeart/2005/8/layout/hierarchy2"/>
    <dgm:cxn modelId="{65454C85-64EF-4ECF-B503-7A1683714B04}" type="presParOf" srcId="{755711BD-20AF-41B4-BD44-1A1A9598EE23}" destId="{078F4EAD-B54E-4E8F-A5CC-988A32694D23}" srcOrd="0" destOrd="0" presId="urn:microsoft.com/office/officeart/2005/8/layout/hierarchy2"/>
    <dgm:cxn modelId="{780A3156-6588-49F2-AF53-A2812C56A249}" type="presParOf" srcId="{078F4EAD-B54E-4E8F-A5CC-988A32694D23}" destId="{60875829-4345-4E14-9C5F-217AB8264BB6}" srcOrd="0" destOrd="0" presId="urn:microsoft.com/office/officeart/2005/8/layout/hierarchy2"/>
    <dgm:cxn modelId="{8F9F080C-6530-46D9-8883-C64A857FBF1C}" type="presParOf" srcId="{755711BD-20AF-41B4-BD44-1A1A9598EE23}" destId="{2183F647-76E8-40CD-ACF9-B867AB32B6F7}" srcOrd="1" destOrd="0" presId="urn:microsoft.com/office/officeart/2005/8/layout/hierarchy2"/>
    <dgm:cxn modelId="{0B4D517B-B973-4E93-8107-2102B451C88A}" type="presParOf" srcId="{2183F647-76E8-40CD-ACF9-B867AB32B6F7}" destId="{42A76BF8-3ED9-4DE7-AAFD-5C0BD86C6E89}" srcOrd="0" destOrd="0" presId="urn:microsoft.com/office/officeart/2005/8/layout/hierarchy2"/>
    <dgm:cxn modelId="{09D1BEB5-8462-465D-B456-DEE3122D1545}" type="presParOf" srcId="{2183F647-76E8-40CD-ACF9-B867AB32B6F7}" destId="{F96A6C79-6457-49B4-9997-166C553D031D}" srcOrd="1" destOrd="0" presId="urn:microsoft.com/office/officeart/2005/8/layout/hierarchy2"/>
    <dgm:cxn modelId="{E977E5FC-48FE-4C50-ABDE-18CA99CB944F}" type="presParOf" srcId="{F96A6C79-6457-49B4-9997-166C553D031D}" destId="{7518CDB0-43C6-4CC4-83D7-26C5540A5A36}" srcOrd="0" destOrd="0" presId="urn:microsoft.com/office/officeart/2005/8/layout/hierarchy2"/>
    <dgm:cxn modelId="{E14D3769-DF6B-4B96-AE5D-BC773AAD1B0C}" type="presParOf" srcId="{7518CDB0-43C6-4CC4-83D7-26C5540A5A36}" destId="{4DF550F9-C2D8-46FC-BFF9-C351060F6B68}" srcOrd="0" destOrd="0" presId="urn:microsoft.com/office/officeart/2005/8/layout/hierarchy2"/>
    <dgm:cxn modelId="{B111F377-48FB-4A0D-8BBB-792715D52D1F}" type="presParOf" srcId="{F96A6C79-6457-49B4-9997-166C553D031D}" destId="{DFE15B1C-0040-48CA-AC15-2FEC7B28009B}" srcOrd="1" destOrd="0" presId="urn:microsoft.com/office/officeart/2005/8/layout/hierarchy2"/>
    <dgm:cxn modelId="{DFAF6BF2-9613-4925-B46D-543EE473A84D}" type="presParOf" srcId="{DFE15B1C-0040-48CA-AC15-2FEC7B28009B}" destId="{0B0A768C-CEDF-4C6D-BD52-296F57520DE7}" srcOrd="0" destOrd="0" presId="urn:microsoft.com/office/officeart/2005/8/layout/hierarchy2"/>
    <dgm:cxn modelId="{A450914D-1351-4A04-AF46-60DE8BE08CDE}" type="presParOf" srcId="{DFE15B1C-0040-48CA-AC15-2FEC7B28009B}" destId="{3E56B02A-0878-460F-949A-94842E341C14}" srcOrd="1" destOrd="0" presId="urn:microsoft.com/office/officeart/2005/8/layout/hierarchy2"/>
    <dgm:cxn modelId="{670892D1-1A27-403C-B34C-1C2822BCBD6F}" type="presParOf" srcId="{F96A6C79-6457-49B4-9997-166C553D031D}" destId="{F5CF32A3-A520-4B5D-BCB7-EBE4FB2459AF}" srcOrd="2" destOrd="0" presId="urn:microsoft.com/office/officeart/2005/8/layout/hierarchy2"/>
    <dgm:cxn modelId="{B23FD214-0DAD-4B71-87F9-5B64137010D4}" type="presParOf" srcId="{F5CF32A3-A520-4B5D-BCB7-EBE4FB2459AF}" destId="{6E50CBD2-2399-44E2-A15C-7E2924637D3F}" srcOrd="0" destOrd="0" presId="urn:microsoft.com/office/officeart/2005/8/layout/hierarchy2"/>
    <dgm:cxn modelId="{22381D92-2F76-41A9-9459-ABD7A9FD6480}" type="presParOf" srcId="{F96A6C79-6457-49B4-9997-166C553D031D}" destId="{5791E357-9398-4FC6-B2B8-4FDD9CADE1B3}" srcOrd="3" destOrd="0" presId="urn:microsoft.com/office/officeart/2005/8/layout/hierarchy2"/>
    <dgm:cxn modelId="{74856B09-BDC4-4618-A575-CC8CC0A0F8B9}" type="presParOf" srcId="{5791E357-9398-4FC6-B2B8-4FDD9CADE1B3}" destId="{608BBB7F-2A2C-45DB-9E77-97837A68F61F}" srcOrd="0" destOrd="0" presId="urn:microsoft.com/office/officeart/2005/8/layout/hierarchy2"/>
    <dgm:cxn modelId="{2AC05016-611C-4D89-BFAF-B9C3A0B2B5CC}" type="presParOf" srcId="{5791E357-9398-4FC6-B2B8-4FDD9CADE1B3}" destId="{C50D0D64-DC55-4AC1-BCE7-6B51E586DC84}" srcOrd="1" destOrd="0" presId="urn:microsoft.com/office/officeart/2005/8/layout/hierarchy2"/>
    <dgm:cxn modelId="{8D870600-26EE-480C-8EE4-AD199FAD273C}" type="presParOf" srcId="{755711BD-20AF-41B4-BD44-1A1A9598EE23}" destId="{001C6678-8896-4DEC-A7E0-67C4D655CA5E}" srcOrd="2" destOrd="0" presId="urn:microsoft.com/office/officeart/2005/8/layout/hierarchy2"/>
    <dgm:cxn modelId="{729423A5-C796-486F-9B80-14910C41B1D3}" type="presParOf" srcId="{001C6678-8896-4DEC-A7E0-67C4D655CA5E}" destId="{B59696B3-D522-4F8A-A9AB-63D240F289BA}" srcOrd="0" destOrd="0" presId="urn:microsoft.com/office/officeart/2005/8/layout/hierarchy2"/>
    <dgm:cxn modelId="{AE0FA3DD-3212-46F5-A502-21B5A066D2AC}" type="presParOf" srcId="{755711BD-20AF-41B4-BD44-1A1A9598EE23}" destId="{0C0E6B7C-9A76-4526-AF1F-3285541AF45D}" srcOrd="3" destOrd="0" presId="urn:microsoft.com/office/officeart/2005/8/layout/hierarchy2"/>
    <dgm:cxn modelId="{60FA5E73-3063-427C-9CB9-AE4E39D3F8B1}" type="presParOf" srcId="{0C0E6B7C-9A76-4526-AF1F-3285541AF45D}" destId="{138FFB08-A6F3-4CFA-9D43-D019CE07E18A}" srcOrd="0" destOrd="0" presId="urn:microsoft.com/office/officeart/2005/8/layout/hierarchy2"/>
    <dgm:cxn modelId="{830C1BB0-D21C-4D7D-A741-36F72109327A}" type="presParOf" srcId="{0C0E6B7C-9A76-4526-AF1F-3285541AF45D}" destId="{C4084C90-74F8-412E-AECA-000A69EB898E}" srcOrd="1" destOrd="0" presId="urn:microsoft.com/office/officeart/2005/8/layout/hierarchy2"/>
    <dgm:cxn modelId="{D8FE4FCC-6014-4207-AB92-CCF47DF41F75}" type="presParOf" srcId="{C4084C90-74F8-412E-AECA-000A69EB898E}" destId="{169685BA-A966-442B-BB2A-7A6B1E37C617}" srcOrd="0" destOrd="0" presId="urn:microsoft.com/office/officeart/2005/8/layout/hierarchy2"/>
    <dgm:cxn modelId="{EF95D040-570B-4F40-B763-8644A824AD39}" type="presParOf" srcId="{169685BA-A966-442B-BB2A-7A6B1E37C617}" destId="{706C2DE2-05DB-4CA1-9705-B1C0B39028ED}" srcOrd="0" destOrd="0" presId="urn:microsoft.com/office/officeart/2005/8/layout/hierarchy2"/>
    <dgm:cxn modelId="{E9E0E834-7150-45C1-8021-23CC6B67D4BB}" type="presParOf" srcId="{C4084C90-74F8-412E-AECA-000A69EB898E}" destId="{532135CE-2598-48AC-A4AB-A0034E6933F5}" srcOrd="1" destOrd="0" presId="urn:microsoft.com/office/officeart/2005/8/layout/hierarchy2"/>
    <dgm:cxn modelId="{5AAAAF9C-4804-44A6-825A-C8C88C116FD7}" type="presParOf" srcId="{532135CE-2598-48AC-A4AB-A0034E6933F5}" destId="{A2AE6BD4-4657-4D01-BB2A-987031458F29}" srcOrd="0" destOrd="0" presId="urn:microsoft.com/office/officeart/2005/8/layout/hierarchy2"/>
    <dgm:cxn modelId="{BED17670-3530-4CDD-9A9B-23FA3F39509D}" type="presParOf" srcId="{532135CE-2598-48AC-A4AB-A0034E6933F5}" destId="{441B58B3-E784-4FFF-AAD5-28AB7B9E6527}" srcOrd="1" destOrd="0" presId="urn:microsoft.com/office/officeart/2005/8/layout/hierarchy2"/>
    <dgm:cxn modelId="{4B6EBD5C-E2E8-491F-BD17-4432A3BCD9E3}" type="presParOf" srcId="{A911947F-2432-4863-9C21-B4D0AC5E0AC0}" destId="{905279F1-F69F-47E3-B6DF-21DE3F5BFF55}" srcOrd="1" destOrd="0" presId="urn:microsoft.com/office/officeart/2005/8/layout/hierarchy2"/>
    <dgm:cxn modelId="{9925B8E7-F1C8-4288-B2C5-70AC1609D067}" type="presParOf" srcId="{905279F1-F69F-47E3-B6DF-21DE3F5BFF55}" destId="{1D687FDA-35A2-4AE4-9720-DCD84019FAAE}" srcOrd="0" destOrd="0" presId="urn:microsoft.com/office/officeart/2005/8/layout/hierarchy2"/>
    <dgm:cxn modelId="{FB9D0DC2-51AE-415F-9E44-C02BEA9A56E5}" type="presParOf" srcId="{905279F1-F69F-47E3-B6DF-21DE3F5BFF55}" destId="{2DADBF9B-0FE8-4AE8-86C5-8FF04DBCAF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EF5D2-FACE-47C7-BA28-B118E2EA0C6C}">
      <dsp:nvSpPr>
        <dsp:cNvPr id="0" name=""/>
        <dsp:cNvSpPr/>
      </dsp:nvSpPr>
      <dsp:spPr>
        <a:xfrm>
          <a:off x="2235500" y="1021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Виды трудовых договоров</a:t>
          </a:r>
          <a:endParaRPr lang="ru-RU" sz="1800" kern="1200" dirty="0"/>
        </a:p>
      </dsp:txBody>
      <dsp:txXfrm>
        <a:off x="2235500" y="1021"/>
        <a:ext cx="2524118" cy="1262059"/>
      </dsp:txXfrm>
    </dsp:sp>
    <dsp:sp modelId="{93F80361-0B09-4070-B8CD-5CC099DE11C7}">
      <dsp:nvSpPr>
        <dsp:cNvPr id="0" name=""/>
        <dsp:cNvSpPr/>
      </dsp:nvSpPr>
      <dsp:spPr>
        <a:xfrm rot="3600000">
          <a:off x="3882376" y="2214922"/>
          <a:ext cx="1313137" cy="441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3600000">
        <a:off x="3882376" y="2214922"/>
        <a:ext cx="1313137" cy="441720"/>
      </dsp:txXfrm>
    </dsp:sp>
    <dsp:sp modelId="{1CFBE55E-6E0F-40C7-B1EA-2165C739DDC2}">
      <dsp:nvSpPr>
        <dsp:cNvPr id="0" name=""/>
        <dsp:cNvSpPr/>
      </dsp:nvSpPr>
      <dsp:spPr>
        <a:xfrm>
          <a:off x="4318271" y="3608485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Неопределенный срок</a:t>
          </a:r>
          <a:endParaRPr lang="ru-RU" sz="1800" kern="1200" dirty="0"/>
        </a:p>
      </dsp:txBody>
      <dsp:txXfrm>
        <a:off x="4318271" y="3608485"/>
        <a:ext cx="2524118" cy="1262059"/>
      </dsp:txXfrm>
    </dsp:sp>
    <dsp:sp modelId="{F9F7D7CF-A995-4AA8-B1F6-2E7E9A47A956}">
      <dsp:nvSpPr>
        <dsp:cNvPr id="0" name=""/>
        <dsp:cNvSpPr/>
      </dsp:nvSpPr>
      <dsp:spPr>
        <a:xfrm rot="10800000">
          <a:off x="2808313" y="4032449"/>
          <a:ext cx="1378492" cy="414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548258"/>
            <a:satOff val="15522"/>
            <a:lumOff val="-10784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808313" y="4032449"/>
        <a:ext cx="1378492" cy="414130"/>
      </dsp:txXfrm>
    </dsp:sp>
    <dsp:sp modelId="{954B27BF-FEA1-45E9-8E50-18F7E5AF20EE}">
      <dsp:nvSpPr>
        <dsp:cNvPr id="0" name=""/>
        <dsp:cNvSpPr/>
      </dsp:nvSpPr>
      <dsp:spPr>
        <a:xfrm>
          <a:off x="152730" y="3608485"/>
          <a:ext cx="2524118" cy="1262059"/>
        </a:xfrm>
        <a:prstGeom prst="roundRect">
          <a:avLst>
            <a:gd name="adj" fmla="val 10000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Определенный срок не более 5 лет(срочный трудовой договор)</a:t>
          </a:r>
          <a:endParaRPr lang="ru-RU" sz="1800" kern="1200" dirty="0"/>
        </a:p>
      </dsp:txBody>
      <dsp:txXfrm>
        <a:off x="152730" y="3608485"/>
        <a:ext cx="2524118" cy="1262059"/>
      </dsp:txXfrm>
    </dsp:sp>
    <dsp:sp modelId="{1A150D02-9819-44E9-BF32-D46C20F5F81F}">
      <dsp:nvSpPr>
        <dsp:cNvPr id="0" name=""/>
        <dsp:cNvSpPr/>
      </dsp:nvSpPr>
      <dsp:spPr>
        <a:xfrm rot="18000000">
          <a:off x="1799605" y="2214922"/>
          <a:ext cx="1313137" cy="4417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000000">
        <a:off x="1799605" y="2214922"/>
        <a:ext cx="1313137" cy="441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B1FB2-F320-43C4-ABFF-E82A5BAEB5F8}">
      <dsp:nvSpPr>
        <dsp:cNvPr id="0" name=""/>
        <dsp:cNvSpPr/>
      </dsp:nvSpPr>
      <dsp:spPr>
        <a:xfrm>
          <a:off x="4461" y="2374775"/>
          <a:ext cx="2029702" cy="1014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Работодатель обязан</a:t>
          </a:r>
          <a:endParaRPr lang="ru-RU" sz="1300" kern="1200" dirty="0"/>
        </a:p>
      </dsp:txBody>
      <dsp:txXfrm>
        <a:off x="4461" y="2374775"/>
        <a:ext cx="2029702" cy="1014851"/>
      </dsp:txXfrm>
    </dsp:sp>
    <dsp:sp modelId="{078F4EAD-B54E-4E8F-A5CC-988A32694D23}">
      <dsp:nvSpPr>
        <dsp:cNvPr id="0" name=""/>
        <dsp:cNvSpPr/>
      </dsp:nvSpPr>
      <dsp:spPr>
        <a:xfrm rot="18233857">
          <a:off x="1712307" y="2261035"/>
          <a:ext cx="1455411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455411" y="171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33857">
        <a:off x="2403627" y="2241793"/>
        <a:ext cx="72770" cy="72770"/>
      </dsp:txXfrm>
    </dsp:sp>
    <dsp:sp modelId="{42A76BF8-3ED9-4DE7-AAFD-5C0BD86C6E89}">
      <dsp:nvSpPr>
        <dsp:cNvPr id="0" name=""/>
        <dsp:cNvSpPr/>
      </dsp:nvSpPr>
      <dsp:spPr>
        <a:xfrm>
          <a:off x="2845862" y="1166731"/>
          <a:ext cx="2029702" cy="1014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Прием на работу оформлять приказом работодателя (ст.68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45862" y="1166731"/>
        <a:ext cx="2029702" cy="1014851"/>
      </dsp:txXfrm>
    </dsp:sp>
    <dsp:sp modelId="{7518CDB0-43C6-4CC4-83D7-26C5540A5A36}">
      <dsp:nvSpPr>
        <dsp:cNvPr id="0" name=""/>
        <dsp:cNvSpPr/>
      </dsp:nvSpPr>
      <dsp:spPr>
        <a:xfrm rot="20155048">
          <a:off x="4836854" y="1475535"/>
          <a:ext cx="889485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889485" y="171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155048">
        <a:off x="5259359" y="1470441"/>
        <a:ext cx="44474" cy="44474"/>
      </dsp:txXfrm>
    </dsp:sp>
    <dsp:sp modelId="{0B0A768C-CEDF-4C6D-BD52-296F57520DE7}">
      <dsp:nvSpPr>
        <dsp:cNvPr id="0" name=""/>
        <dsp:cNvSpPr/>
      </dsp:nvSpPr>
      <dsp:spPr>
        <a:xfrm>
          <a:off x="5687628" y="770944"/>
          <a:ext cx="2411266" cy="10805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По требованию работника в течении 3 дней выдать ему документы связанные с его работой(ч.1 ст.62 ТК.РФ)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770944"/>
        <a:ext cx="2411266" cy="1080512"/>
      </dsp:txXfrm>
    </dsp:sp>
    <dsp:sp modelId="{F5CF32A3-A520-4B5D-BCB7-EBE4FB2459AF}">
      <dsp:nvSpPr>
        <dsp:cNvPr id="0" name=""/>
        <dsp:cNvSpPr/>
      </dsp:nvSpPr>
      <dsp:spPr>
        <a:xfrm rot="2816203">
          <a:off x="4686944" y="2091466"/>
          <a:ext cx="1189304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189304" y="171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816203">
        <a:off x="5251864" y="2078877"/>
        <a:ext cx="59465" cy="59465"/>
      </dsp:txXfrm>
    </dsp:sp>
    <dsp:sp modelId="{608BBB7F-2A2C-45DB-9E77-97837A68F61F}">
      <dsp:nvSpPr>
        <dsp:cNvPr id="0" name=""/>
        <dsp:cNvSpPr/>
      </dsp:nvSpPr>
      <dsp:spPr>
        <a:xfrm>
          <a:off x="5687628" y="2003684"/>
          <a:ext cx="2481758" cy="1078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правилами рудового распорядка, локальными актами ,коллективным договором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2003684"/>
        <a:ext cx="2481758" cy="1078756"/>
      </dsp:txXfrm>
    </dsp:sp>
    <dsp:sp modelId="{001C6678-8896-4DEC-A7E0-67C4D655CA5E}">
      <dsp:nvSpPr>
        <dsp:cNvPr id="0" name=""/>
        <dsp:cNvSpPr/>
      </dsp:nvSpPr>
      <dsp:spPr>
        <a:xfrm rot="3652578">
          <a:off x="1606128" y="3593514"/>
          <a:ext cx="1667770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1667770" y="171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52578">
        <a:off x="2398318" y="3568964"/>
        <a:ext cx="83388" cy="83388"/>
      </dsp:txXfrm>
    </dsp:sp>
    <dsp:sp modelId="{138FFB08-A6F3-4CFA-9D43-D019CE07E18A}">
      <dsp:nvSpPr>
        <dsp:cNvPr id="0" name=""/>
        <dsp:cNvSpPr/>
      </dsp:nvSpPr>
      <dsp:spPr>
        <a:xfrm>
          <a:off x="2845862" y="3831690"/>
          <a:ext cx="2029702" cy="1014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Содержания приказа должно  соответствовать условиям трудового договора (ст.75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45862" y="3831690"/>
        <a:ext cx="2029702" cy="1014851"/>
      </dsp:txXfrm>
    </dsp:sp>
    <dsp:sp modelId="{169685BA-A966-442B-BB2A-7A6B1E37C617}">
      <dsp:nvSpPr>
        <dsp:cNvPr id="0" name=""/>
        <dsp:cNvSpPr/>
      </dsp:nvSpPr>
      <dsp:spPr>
        <a:xfrm rot="19698408">
          <a:off x="4804402" y="4071268"/>
          <a:ext cx="954388" cy="34287"/>
        </a:xfrm>
        <a:custGeom>
          <a:avLst/>
          <a:gdLst/>
          <a:ahLst/>
          <a:cxnLst/>
          <a:rect l="0" t="0" r="0" b="0"/>
          <a:pathLst>
            <a:path>
              <a:moveTo>
                <a:pt x="0" y="17143"/>
              </a:moveTo>
              <a:lnTo>
                <a:pt x="954388" y="171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98408">
        <a:off x="5257737" y="4064552"/>
        <a:ext cx="47719" cy="47719"/>
      </dsp:txXfrm>
    </dsp:sp>
    <dsp:sp modelId="{A2AE6BD4-4657-4D01-BB2A-987031458F29}">
      <dsp:nvSpPr>
        <dsp:cNvPr id="0" name=""/>
        <dsp:cNvSpPr/>
      </dsp:nvSpPr>
      <dsp:spPr>
        <a:xfrm>
          <a:off x="5687628" y="3234668"/>
          <a:ext cx="2516872" cy="12060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10000"/>
                </a:schemeClr>
              </a:solidFill>
            </a:rPr>
            <a:t>Ознакомить работника с приказом под расписк у в  3 дневный срок со дня подписания трудового договора</a:t>
          </a:r>
          <a:endParaRPr lang="ru-RU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5687628" y="3234668"/>
        <a:ext cx="2516872" cy="1206079"/>
      </dsp:txXfrm>
    </dsp:sp>
    <dsp:sp modelId="{1D687FDA-35A2-4AE4-9720-DCD84019FAAE}">
      <dsp:nvSpPr>
        <dsp:cNvPr id="0" name=""/>
        <dsp:cNvSpPr/>
      </dsp:nvSpPr>
      <dsp:spPr>
        <a:xfrm>
          <a:off x="2778171" y="2533061"/>
          <a:ext cx="2029702" cy="1014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>
                  <a:lumMod val="10000"/>
                </a:schemeClr>
              </a:solidFill>
            </a:rPr>
            <a:t>Приказ издается на основании заключенного трудового договора(ст.56 ТК.РФ)</a:t>
          </a:r>
          <a:endParaRPr lang="ru-RU" sz="13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78171" y="2533061"/>
        <a:ext cx="2029702" cy="1014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36AE9-007E-4A5F-8C2B-BA40691C5F4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4A28-502E-4181-9842-79673216B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94A28-502E-4181-9842-79673216B4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5110D9-AC6B-43F7-9C89-DB9B300CC8C5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DB9C44-0F8E-4BD7-94F2-95E2A9D95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848872" cy="5472608"/>
          </a:xfrm>
        </p:spPr>
        <p:txBody>
          <a:bodyPr/>
          <a:lstStyle/>
          <a:p>
            <a:pPr algn="ctr"/>
            <a:r>
              <a:rPr lang="ru-RU" sz="3200" dirty="0" smtClean="0"/>
              <a:t>Постоянная работа. Работа по контракту. Правила перехода на другую работу.</a:t>
            </a: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/>
            </a:r>
            <a:br>
              <a:rPr lang="ru-RU" sz="2400" b="0" i="1" dirty="0" smtClean="0"/>
            </a:br>
            <a:r>
              <a:rPr lang="ru-RU" sz="2400" b="0" i="1" dirty="0" smtClean="0"/>
              <a:t>                        </a:t>
            </a:r>
            <a:br>
              <a:rPr lang="ru-RU" sz="2400" b="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4264868" cy="31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Знакомство с локальными актами</a:t>
            </a:r>
            <a:br>
              <a:rPr lang="ru-RU" sz="3600" b="1" i="1" dirty="0" smtClean="0"/>
            </a:br>
            <a:r>
              <a:rPr lang="ru-RU" sz="3600" b="1" i="1" dirty="0" smtClean="0"/>
              <a:t>и коллективным договором</a:t>
            </a:r>
            <a:br>
              <a:rPr lang="ru-RU" sz="3600" b="1" i="1" dirty="0" smtClean="0"/>
            </a:br>
            <a:r>
              <a:rPr lang="ru-RU" sz="3600" b="1" i="1" dirty="0" smtClean="0"/>
              <a:t>(под роспись)</a:t>
            </a:r>
            <a:endParaRPr lang="ru-RU" sz="36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700808"/>
            <a:ext cx="8136904" cy="4824536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Правила внутреннего трудового распорядка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Коллективный договор</a:t>
            </a:r>
          </a:p>
          <a:p>
            <a:pPr algn="ctr">
              <a:buClr>
                <a:schemeClr val="tx2">
                  <a:lumMod val="10000"/>
                </a:schemeClr>
              </a:buClr>
              <a:buNone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tx2">
                    <a:lumMod val="10000"/>
                  </a:schemeClr>
                </a:solidFill>
              </a:rPr>
              <a:t>Оформление Трудового договора в письменной формы</a:t>
            </a:r>
          </a:p>
          <a:p>
            <a:pPr algn="ctr">
              <a:buClr>
                <a:schemeClr val="tx2">
                  <a:lumMod val="10000"/>
                </a:schemeClr>
              </a:buClr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Трудовой договор заключается  в письменной форме, составляется в 2-ух экземплярах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548680"/>
          <a:ext cx="8208962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main_b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88640"/>
            <a:ext cx="287044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Общие качества работника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2400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79912" y="980728"/>
            <a:ext cx="2088232" cy="936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</a:rPr>
              <a:t>Работник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27584" y="1412776"/>
            <a:ext cx="2592288" cy="93610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</a:rPr>
              <a:t>Пол</a:t>
            </a:r>
            <a:endParaRPr lang="ru-RU" sz="24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67544" y="2780928"/>
            <a:ext cx="3024336" cy="1080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Расса,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национальность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39552" y="4221088"/>
            <a:ext cx="2880320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Социальное происхождение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563888" y="2420888"/>
            <a:ext cx="2799928" cy="27279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Деловые качества: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-Знания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-Умения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-Опыт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707904" y="5517232"/>
            <a:ext cx="2952328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Имущественное положение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300192" y="1556792"/>
            <a:ext cx="2592288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Политические убеждение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300192" y="2924944"/>
            <a:ext cx="2627784" cy="936104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Отношение религии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191672" y="4293096"/>
            <a:ext cx="2700808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Место жительства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8345" y="188640"/>
            <a:ext cx="82456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Испытание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приеме на работу</a:t>
            </a:r>
          </a:p>
          <a:p>
            <a:pPr algn="ctr"/>
            <a:r>
              <a:rPr lang="ru-RU" sz="5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0d14a60f60deca383a2c914860bca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2743200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-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4004259" cy="267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C8lAPx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3121792" cy="23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besedovani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068960"/>
            <a:ext cx="435248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Срок испытания: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67744" y="1196752"/>
            <a:ext cx="7715200" cy="51588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 smtClean="0"/>
              <a:t>.Не больше трех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</a:t>
            </a:r>
            <a:r>
              <a:rPr lang="ru-RU" dirty="0" smtClean="0"/>
              <a:t>Для руководителей и их заместителей, главных бухгалтеров -шести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dirty="0" smtClean="0"/>
              <a:t>.Для срочного договора  от 2-6 месяцев</a:t>
            </a:r>
          </a:p>
          <a:p>
            <a:pPr>
              <a:buNone/>
            </a:pPr>
            <a:r>
              <a:rPr lang="ru-RU" dirty="0" smtClean="0"/>
              <a:t>-не более 2 недель.</a:t>
            </a:r>
          </a:p>
          <a:p>
            <a:endParaRPr lang="ru-RU" dirty="0"/>
          </a:p>
        </p:txBody>
      </p:sp>
      <p:pic>
        <p:nvPicPr>
          <p:cNvPr id="5" name="Рисунок 4" descr="4233.gif"/>
          <p:cNvPicPr>
            <a:picLocks noChangeAspect="1"/>
          </p:cNvPicPr>
          <p:nvPr/>
        </p:nvPicPr>
        <p:blipFill>
          <a:blip r:embed="rId3" cstate="print">
            <a:lum bright="3000" contrast="17000"/>
          </a:blip>
          <a:stretch>
            <a:fillRect/>
          </a:stretch>
        </p:blipFill>
        <p:spPr>
          <a:xfrm>
            <a:off x="539552" y="3933056"/>
            <a:ext cx="2520280" cy="2520280"/>
          </a:xfrm>
          <a:prstGeom prst="rect">
            <a:avLst/>
          </a:prstGeom>
          <a:ln cmpd="dbl"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Испытательный срок при приеме на работу не устанавливается: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699192"/>
            <a:ext cx="7715200" cy="5158808"/>
          </a:xfrm>
        </p:spPr>
        <p:txBody>
          <a:bodyPr>
            <a:normAutofit fontScale="92500"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Лиц. избранных по конкурсу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Беременных женщин и женщин, имеющих детей в возрасте до 1,5 лет   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Лиц, не достигших 18 лет      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Молодых специалистов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 избранных на выборную должность 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 приглашенных на работку в порядке переводу от другого работодателя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Лиц,заклющающих трудовой договор сроком до двух месяцев              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еревод работника на другую рабо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658"/>
            <a:ext cx="831641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pptcloud3.ams3.digitaloceanspaces.com/slides/pics/004/876/310/original/Slide2.jpg?1570271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s://pptcloud3.ams3.digitaloceanspaces.com/slides/pics/004/876/311/original/Slide3.jpg?1570271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64434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pptcloud3.ams3.digitaloceanspaces.com/slides/pics/004/876/312/original/Slide4.jpg?1570271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74035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Давай вспомним!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564904"/>
            <a:ext cx="4264868" cy="31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pptcloud3.ams3.digitaloceanspaces.com/slides/pics/004/876/313/original/Slide5.jpg?1570271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58484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s://pptcloud3.ams3.digitaloceanspaces.com/slides/pics/004/876/314/original/Slide6.jpg?1570271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s://pptcloud3.ams3.digitaloceanspaces.com/slides/pics/004/876/315/original/Slide7.jpg?1570271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548680"/>
            <a:ext cx="758484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pptcloud3.ams3.digitaloceanspaces.com/slides/pics/004/876/316/original/Slide8.jpg?1570271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89" y="548680"/>
            <a:ext cx="7512835" cy="5634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pptcloud3.ams3.digitaloceanspaces.com/slides/pics/004/876/317/original/Slide9.jpg?1570271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91" y="260648"/>
            <a:ext cx="7999649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pptcloud3.ams3.digitaloceanspaces.com/slides/pics/004/876/318/original/Slide10.jpg?1570271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860" y="404664"/>
            <a:ext cx="739282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pptcloud3.ams3.digitaloceanspaces.com/slides/pics/004/876/321/original/Slide13.jpg?15702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Тест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91680" y="836712"/>
            <a:ext cx="8060432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1.С какого возраста можно заключать Трудовой Договор согласно ТК РФ?</a:t>
            </a:r>
          </a:p>
          <a:p>
            <a:pPr>
              <a:buNone/>
            </a:pPr>
            <a:r>
              <a:rPr lang="ru-RU" dirty="0" smtClean="0"/>
              <a:t>                                  а)с 20 лет</a:t>
            </a:r>
          </a:p>
          <a:p>
            <a:pPr>
              <a:buNone/>
            </a:pPr>
            <a:r>
              <a:rPr lang="ru-RU" dirty="0" smtClean="0"/>
              <a:t>                                  б)с 18 лет</a:t>
            </a:r>
          </a:p>
          <a:p>
            <a:pPr>
              <a:buNone/>
            </a:pPr>
            <a:r>
              <a:rPr lang="ru-RU" dirty="0" smtClean="0"/>
              <a:t>                                  в)с 16 лет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2.Срочный трудовой договор может заключаться на срок</a:t>
            </a:r>
          </a:p>
          <a:p>
            <a:pPr>
              <a:buNone/>
            </a:pPr>
            <a:r>
              <a:rPr lang="ru-RU" dirty="0" smtClean="0"/>
              <a:t>                                   а)  не более 1 года   </a:t>
            </a:r>
          </a:p>
          <a:p>
            <a:pPr>
              <a:buNone/>
            </a:pPr>
            <a:r>
              <a:rPr lang="ru-RU" dirty="0" smtClean="0"/>
              <a:t>                                   б)  не более 5 лет</a:t>
            </a:r>
          </a:p>
          <a:p>
            <a:pPr>
              <a:buNone/>
            </a:pPr>
            <a:r>
              <a:rPr lang="ru-RU" dirty="0" smtClean="0"/>
              <a:t>                                   в)   не менее  1 года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643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1680801" cy="24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99592" y="908720"/>
            <a:ext cx="8060432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3.  Что должно произойти если срок  трудового  договора заключённого на три года ,  истёк, но ни работник ни работодатель  не потребовали прекращения трудовых отношений  </a:t>
            </a:r>
          </a:p>
          <a:p>
            <a:pPr>
              <a:buNone/>
            </a:pPr>
            <a:r>
              <a:rPr lang="ru-RU" dirty="0" smtClean="0"/>
              <a:t>    а) работник не может продолжать работу на этом предприятии</a:t>
            </a:r>
          </a:p>
          <a:p>
            <a:pPr>
              <a:buNone/>
            </a:pPr>
            <a:r>
              <a:rPr lang="ru-RU" dirty="0" smtClean="0"/>
              <a:t>     б) трудовой договор считается продлённым на неопределенный  срок</a:t>
            </a:r>
          </a:p>
          <a:p>
            <a:pPr>
              <a:buNone/>
            </a:pPr>
            <a:r>
              <a:rPr lang="ru-RU" dirty="0" smtClean="0"/>
              <a:t>     в) работодатель может в любое  время уволить работника по своему усмотрению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87624" y="0"/>
            <a:ext cx="8276456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4.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Испытательный срок при приеме на работу  для работников не может превышать: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1 месяца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б</a:t>
            </a:r>
            <a:r>
              <a:rPr lang="ru-RU" dirty="0" smtClean="0"/>
              <a:t>)  4 месяцев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ru-RU" dirty="0" smtClean="0"/>
              <a:t>) 6 месяцев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5.</a:t>
            </a:r>
            <a:r>
              <a:rPr lang="ru-RU" b="1" i="1" dirty="0" smtClean="0">
                <a:solidFill>
                  <a:schemeClr val="bg1"/>
                </a:solidFill>
              </a:rPr>
              <a:t> 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Испытательный срок при приеме на работу  для руководителей  не может превышать: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1 месяца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б</a:t>
            </a:r>
            <a:r>
              <a:rPr lang="ru-RU" dirty="0" smtClean="0"/>
              <a:t>)  3 месяцев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) 6 месяцев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r>
              <a:rPr lang="ru-RU" dirty="0" smtClean="0"/>
              <a:t>Что такое Трудовой договор?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48" y="1124744"/>
            <a:ext cx="8568952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Трудовой договор </a:t>
            </a:r>
            <a:r>
              <a:rPr lang="ru-RU" sz="2400" dirty="0" smtClean="0"/>
              <a:t>-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 соглашение между работником и  работодателем, которые берут на себя взаимные обязательства  </a:t>
            </a:r>
            <a:endParaRPr lang="ru-RU" sz="24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165668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04864"/>
            <a:ext cx="3103760" cy="324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8640"/>
            <a:ext cx="8276456" cy="64087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6.  </a:t>
            </a:r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Какие документы необходимо предоставлять при заключении трудового договора?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) трудовая книжка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б</a:t>
            </a:r>
            <a:r>
              <a:rPr lang="ru-RU" dirty="0" smtClean="0"/>
              <a:t>) характеристику с работы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ru-RU" dirty="0" smtClean="0"/>
              <a:t>) документ о награде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 </a:t>
            </a:r>
            <a:endParaRPr lang="ru-RU" sz="6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8640"/>
            <a:ext cx="8276456" cy="6408712"/>
          </a:xfrm>
        </p:spPr>
        <p:txBody>
          <a:bodyPr>
            <a:normAutofit/>
            <a:scene3d>
              <a:camera prst="isometricRightUp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7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Спасибо </a:t>
            </a:r>
          </a:p>
          <a:p>
            <a:pPr>
              <a:buNone/>
            </a:pPr>
            <a:r>
              <a:rPr lang="ru-RU" sz="7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за внимание!!!</a:t>
            </a:r>
            <a:endParaRPr lang="ru-RU" sz="72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6d31ee09d45b1d2c5e92aa371f19fe80_800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3888432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914400"/>
          </a:xfrm>
        </p:spPr>
        <p:txBody>
          <a:bodyPr/>
          <a:lstStyle/>
          <a:p>
            <a:r>
              <a:rPr lang="ru-RU" sz="3600" dirty="0" smtClean="0"/>
              <a:t>Содержание трудового договора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293096"/>
            <a:ext cx="266429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Необходимые сведения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844824"/>
            <a:ext cx="302433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Непосредственные условия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Двойная стрелка влево/вверх 9"/>
          <p:cNvSpPr/>
          <p:nvPr/>
        </p:nvSpPr>
        <p:spPr>
          <a:xfrm rot="8120826">
            <a:off x="4040430" y="2048136"/>
            <a:ext cx="1062151" cy="1177555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556792"/>
            <a:ext cx="2592288" cy="648072"/>
          </a:xfrm>
          <a:prstGeom prst="roundRect">
            <a:avLst/>
          </a:prstGeom>
          <a:solidFill>
            <a:srgbClr val="9676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Обязательные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3068960"/>
            <a:ext cx="2808312" cy="648072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Дополнительные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 descr="89913252501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 contrast="3000"/>
          </a:blip>
          <a:stretch>
            <a:fillRect/>
          </a:stretch>
        </p:blipFill>
        <p:spPr>
          <a:xfrm>
            <a:off x="4499992" y="4293096"/>
            <a:ext cx="526001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Обязательные условия трудового договора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5256584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Место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Трудовая функция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Дата начала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Условия оплаты труда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Режим рабочего времени и времени отдыха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Условия, определяющие в необходимых случаях характера работы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Социальное страхование работника</a:t>
            </a:r>
          </a:p>
          <a:p>
            <a:pPr marL="582930" indent="-514350"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31224" cy="1165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Дополнительные условия трудового договора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158808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 испытании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неразглашении охраняемой законом тайны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 обязанности работника отработать поле обучения не менее установленного договором срока, если обучение проводилось за счет средств работодателя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видах и условиях дополнительного социального страхования работника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8880" y="260648"/>
          <a:ext cx="6995120" cy="487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Библиотекарь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9596" y="332656"/>
            <a:ext cx="2016224" cy="1440160"/>
          </a:xfrm>
          <a:prstGeom prst="rect">
            <a:avLst/>
          </a:prstGeom>
        </p:spPr>
      </p:pic>
      <p:pic>
        <p:nvPicPr>
          <p:cNvPr id="5" name="Рисунок 4" descr="m_b4e485f55baad0f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4509120"/>
            <a:ext cx="2232248" cy="208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404664"/>
            <a:ext cx="99657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Порядок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Заключения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Трудового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Договора</a:t>
            </a:r>
            <a:endParaRPr lang="ru-RU" sz="5400" b="1" cap="none" spc="0" dirty="0">
              <a:ln w="11430"/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76571152_trudovoydogov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3906181" cy="27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Предоставление Необходимых документов</a:t>
            </a:r>
            <a:endParaRPr lang="ru-RU" sz="36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572000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Паспорт или иной документ удостоверяющий личность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Трудовую книжку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Страховое свидетельство государственного пенсионного страхования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Документы воинского учета</a:t>
            </a:r>
          </a:p>
          <a:p>
            <a:pPr>
              <a:buClr>
                <a:schemeClr val="tx2">
                  <a:lumMod val="10000"/>
                </a:schemeClr>
              </a:buClr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 об образовании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0d14a60f60deca383a2c914860bca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24744"/>
            <a:ext cx="2743200" cy="215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68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93096"/>
            <a:ext cx="2279915" cy="170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582</Words>
  <Application>Microsoft Office PowerPoint</Application>
  <PresentationFormat>Экран (4:3)</PresentationFormat>
  <Paragraphs>113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Постоянная работа. Работа по контракту. Правила перехода на другую работу.                             </vt:lpstr>
      <vt:lpstr>Давай вспомним!</vt:lpstr>
      <vt:lpstr>Что такое Трудовой договор?</vt:lpstr>
      <vt:lpstr>Содержание трудового договора</vt:lpstr>
      <vt:lpstr>Обязательные условия трудового договора</vt:lpstr>
      <vt:lpstr>Дополнительные условия трудового договора</vt:lpstr>
      <vt:lpstr>Слайд 7</vt:lpstr>
      <vt:lpstr>Слайд 8</vt:lpstr>
      <vt:lpstr>Предоставление Необходимых документов</vt:lpstr>
      <vt:lpstr>Знакомство с локальными актами и коллективным договором (под роспись)</vt:lpstr>
      <vt:lpstr>Слайд 11</vt:lpstr>
      <vt:lpstr>Общие качества работника   </vt:lpstr>
      <vt:lpstr>Слайд 13</vt:lpstr>
      <vt:lpstr>    Срок испытания:</vt:lpstr>
      <vt:lpstr>Испытательный срок при приеме на работу не устанавливается: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Тест</vt:lpstr>
      <vt:lpstr> </vt:lpstr>
      <vt:lpstr> </vt:lpstr>
      <vt:lpstr>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Трудовой договор                                                  выполнила студентка :                         группы со(об)-308                           Селезнева Анна</dc:title>
  <dc:creator>User</dc:creator>
  <cp:lastModifiedBy>Пользователь</cp:lastModifiedBy>
  <cp:revision>28</cp:revision>
  <dcterms:created xsi:type="dcterms:W3CDTF">2013-09-30T14:07:05Z</dcterms:created>
  <dcterms:modified xsi:type="dcterms:W3CDTF">2020-04-10T07:14:47Z</dcterms:modified>
</cp:coreProperties>
</file>