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5"/>
  </p:notesMasterIdLst>
  <p:sldIdLst>
    <p:sldId id="256" r:id="rId2"/>
    <p:sldId id="274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9" r:id="rId21"/>
    <p:sldId id="277" r:id="rId22"/>
    <p:sldId id="280" r:id="rId23"/>
    <p:sldId id="27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>
        <p:scale>
          <a:sx n="68" d="100"/>
          <a:sy n="68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A03AD8-BB1A-4A57-9FD8-C037D9F4B95C}" type="datetimeFigureOut">
              <a:rPr lang="ru-RU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3364BC-4CAF-470C-8A25-977645943F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73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97249-EB13-47FB-8D5B-DF5125CEFE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B9877-F6F2-4DAA-A690-BCD03C1AA415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61EB2EB-F356-497A-8F65-1086355605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4ADFD-C914-4404-A366-DC42F6971DF9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AAFE7-458B-45D8-A64E-86F5311118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66A40-1997-464E-9A64-A6ED74962A22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99CA8-EB41-4B4E-8044-AA7DBB32A0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5D695-B2EB-4BE7-A215-6D26A374CC3D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72A6C7A-BC8D-4565-A472-BA0AC8AE5F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419A04-5725-4ABE-8DF0-C6864B2245E0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C53C2-7746-42E0-AC5D-DA0D1A9F54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74FBC9-19AC-401A-93F3-DB8824506D75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B087F-317A-4D5E-AB27-0956931871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2F08D-7415-4951-BB0F-A3BE74F45028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9AFE827-9A3B-4A57-9308-8F48A2786A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EF6C0-51BF-410E-B62C-24708C04B3C1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CC83C-3599-466C-8893-3D3AF2CF91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3CC03-8E73-426C-B6B8-DFFC8A08FFBE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2D0E4-A3EF-4BD8-9E01-48490782B0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099B5-D735-41A5-89C8-11F33F96BEC5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F1A1F-78E2-4FA6-9F4F-F9F1359A79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C2016-328A-4A5A-8921-725BDD68521C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F2714-0404-44DE-8BD4-499B79BF6E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ED664B9-2B07-4634-B6BA-6FFF7C02D7EC}" type="datetimeFigureOut">
              <a:rPr lang="ru-RU" smtClean="0"/>
              <a:pPr>
                <a:defRPr/>
              </a:pPr>
              <a:t>25.03.2020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BF47392-1505-4B68-BB6A-992097F474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Nochevaluuu_tuchka_zolotayag_&#1082;&#1091;&#1089;&#1086;&#1095;&#1077;&#1082;.asf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istrator\&#1056;&#1072;&#1073;&#1086;&#1095;&#1080;&#1081;%20&#1089;&#1090;&#1086;&#1083;\&#1087;&#1088;&#1080;&#1089;&#1090;&#1072;&#1074;&#1082;&#1080;&#1085;%20&#1053;&#1086;&#1095;&#1077;&#1074;&#1072;&#1083;&#1072;%20&#1090;&#1091;&#1095;&#1082;&#1072;%20&#1079;&#1086;&#1083;&#1086;&#1090;&#1072;&#1103;\&#1055;&#1088;&#1086;&#1073;&#1083;&#1077;&#1084;&#1072;%20&#1078;&#1077;&#1089;&#1090;&#1086;&#1082;&#1086;&#1089;&#1090;&#1080;%20&#1080;%20&#1084;&#1080;&#1083;&#1086;&#1089;&#1077;&#1088;&#1076;&#1080;&#1103;%20&#1074;%20&#1087;&#1086;&#1074;&#1077;&#1089;&#1090;&#1080;%20&#1040;.&#1055;&#1088;&#1080;&#1089;&#1090;&#1072;&#1074;&#1082;&#1080;&#1085;&#1072;%20&#1053;&#1086;&#1095;&#1077;&#1074;&#1072;&#1083;&#1072;%20&#1090;&#1091;&#1095;&#1082;&#1072;%20&#1079;&#1086;&#1083;&#1086;&#1090;&#1072;&#1103;\Nochevaluuu_tuchka_zolotayag_&#1082;&#1091;&#1089;&#1086;&#1095;&#1077;&#1082;.asf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649131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Жестокость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> и милосердие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повести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А.</a:t>
            </a:r>
            <a:r>
              <a:rPr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И. Приставкина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«Ночевала тучка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золотая»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7" name="Содержимое 3"/>
          <p:cNvSpPr>
            <a:spLocks noGrp="1"/>
          </p:cNvSpPr>
          <p:nvPr>
            <p:ph idx="1"/>
          </p:nvPr>
        </p:nvSpPr>
        <p:spPr>
          <a:xfrm>
            <a:off x="457200" y="5786454"/>
            <a:ext cx="2686040" cy="78579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400" dirty="0" smtClean="0"/>
              <a:t>   </a:t>
            </a:r>
            <a:endParaRPr lang="ru-RU" sz="44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400" dirty="0" smtClean="0">
              <a:latin typeface="Arial" charset="0"/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2214554"/>
            <a:ext cx="3286125" cy="4357687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Кузьмёныши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4211638" y="1628775"/>
            <a:ext cx="4714875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sz="3200" b="1" dirty="0" smtClean="0"/>
              <a:t>Главные герои повести, братья-близнецы Кузьмины, живут в </a:t>
            </a:r>
            <a:r>
              <a:rPr lang="ru-RU" sz="3200" b="1" dirty="0" err="1" smtClean="0"/>
              <a:t>Томилинском</a:t>
            </a:r>
            <a:r>
              <a:rPr lang="ru-RU" sz="3200" b="1" dirty="0" smtClean="0"/>
              <a:t>  детском доме. Их самой заветной мечтой является святая святых детдома – хлеборезка.</a:t>
            </a:r>
            <a:endParaRPr lang="ru-RU" sz="3200" b="1" i="1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208"/>
            <a:ext cx="4500561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«Дома каменные, люди железные…»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4214812" cy="49545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</a:t>
            </a:r>
            <a:r>
              <a:rPr lang="ru-RU" sz="3600" smtClean="0"/>
              <a:t>Жадный директор, безразличные воспитатели и вечный голод – это всё, что окружает братьев.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551" y="1571612"/>
            <a:ext cx="47279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52400"/>
            <a:ext cx="697232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Загадочный поезд</a:t>
            </a:r>
            <a:endParaRPr lang="ru-RU" sz="4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4672013" y="1571625"/>
            <a:ext cx="4257675" cy="43576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/>
              <a:t>     </a:t>
            </a:r>
            <a:r>
              <a:rPr lang="ru-RU" sz="3200" b="1" dirty="0" smtClean="0"/>
              <a:t>На станции Колька видит поезд, из окна которого тянутся руки и слышны крики: «Пить! Пить!» Почему же никто не слышит этого (или не хочет слышать)?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05" y="2000240"/>
            <a:ext cx="48753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«Мы были связаны одной судьбой»</a:t>
            </a:r>
            <a:endParaRPr lang="ru-RU" sz="4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62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/>
              <a:t>       «Мы были связаны одной судьбой», «мы  просто хотели жить»,- говорит Приставкин о чеченских и русских детях. Одни ехали на Кавказ, другие – в Сибирь.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714376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428737"/>
            <a:ext cx="9144000" cy="542926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Страшная жизнь на Кавказе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071934" cy="504351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</a:t>
            </a:r>
            <a:r>
              <a:rPr lang="ru-RU" sz="3200" b="1" dirty="0" smtClean="0"/>
              <a:t>Жестоко 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беспощадно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мстят чеченцы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тем, кто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пришёл на их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землю. От их рук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гибнет «Вера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/>
              <a:t>шофериха</a:t>
            </a:r>
            <a:r>
              <a:rPr lang="ru-RU" sz="3200" b="1" dirty="0" smtClean="0"/>
              <a:t>», чудом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остаётся жива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Регина Петровна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928802"/>
            <a:ext cx="5143504" cy="435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Незнакомый народ</a:t>
            </a:r>
            <a:endParaRPr lang="ru-RU" sz="4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sz="2400" b="1" dirty="0" smtClean="0"/>
              <a:t>Кто же такие чеченцы?  За что их ненавидят солдаты? Почему они оставили Регину Петровну в живых?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/>
          </a:p>
        </p:txBody>
      </p:sp>
      <p:pic>
        <p:nvPicPr>
          <p:cNvPr id="28675" name="Picture 2" descr="H:\0016rs9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76" y="2428868"/>
            <a:ext cx="5143524" cy="385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214686"/>
            <a:ext cx="4929187" cy="3429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Месть темна, она не знает границ.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7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4500563" cy="43402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  <a:r>
              <a:rPr lang="ru-RU" sz="3200" b="1" dirty="0" smtClean="0"/>
              <a:t>Но причём здесь бедные </a:t>
            </a:r>
            <a:r>
              <a:rPr lang="ru-RU" sz="3200" b="1" dirty="0" err="1" smtClean="0"/>
              <a:t>Кузьмёныши</a:t>
            </a:r>
            <a:r>
              <a:rPr lang="ru-RU" sz="3200" b="1" dirty="0" smtClean="0"/>
              <a:t>? За чьи грехи они должны отвечать? Почему Сашка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   </a:t>
            </a:r>
            <a:r>
              <a:rPr lang="ru-RU" sz="3200" b="1" dirty="0" smtClean="0"/>
              <a:t>убит, а Колька переживает смертельный страх?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50482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3" action="ppaction://hlinkfile"/>
              </a:rPr>
              <a:t>Насилие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порождает насилие, преступление – </a:t>
            </a:r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преступление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0688" y="1857375"/>
            <a:ext cx="3416300" cy="42148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sz="3200" b="1" dirty="0" smtClean="0"/>
              <a:t>Поражают до глубины души размышления Кольки, везущего тело брата к поезду. Не всякому взрослому могли прийти в голову такие мысли. </a:t>
            </a:r>
            <a:endParaRPr lang="ru-RU" sz="3200" b="1" dirty="0"/>
          </a:p>
        </p:txBody>
      </p:sp>
      <p:pic>
        <p:nvPicPr>
          <p:cNvPr id="38" name="Nochevaluuu_tuchka_zolotayag_кусочек.asf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7188" y="1785938"/>
            <a:ext cx="5391150" cy="4043362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Жертвы войны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5" name="Содержимое 2"/>
          <p:cNvSpPr>
            <a:spLocks noGrp="1"/>
          </p:cNvSpPr>
          <p:nvPr>
            <p:ph idx="1"/>
          </p:nvPr>
        </p:nvSpPr>
        <p:spPr>
          <a:xfrm>
            <a:off x="4572000" y="1714500"/>
            <a:ext cx="4143375" cy="4454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</a:t>
            </a:r>
            <a:r>
              <a:rPr lang="ru-RU" sz="3200" b="1" dirty="0" smtClean="0"/>
              <a:t>Двое сирот – жертвы одних и тех же обстоятельств – противостоят миру взрослых с его бесчеловечной враждой.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4976803" cy="3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Путь в неизвестность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143372" cy="504351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b="1" dirty="0" smtClean="0"/>
              <a:t>      Пронзителен конец повести. Безутешно рыдает Колька, вставший в углу вагона, увозящего его в неизвестность</a:t>
            </a:r>
            <a:r>
              <a:rPr lang="ru-RU" b="1" dirty="0" smtClean="0"/>
              <a:t>.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294" y="1643050"/>
            <a:ext cx="5238785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charset="0"/>
              </a:rPr>
              <a:t>   Актуальность изучения произведения</a:t>
            </a:r>
          </a:p>
          <a:p>
            <a:pPr eaLnBrk="1" hangingPunct="1">
              <a:buClr>
                <a:srgbClr val="FFFFFF"/>
              </a:buClr>
            </a:pPr>
            <a:r>
              <a:rPr lang="ru-RU" sz="3600" dirty="0" smtClean="0"/>
              <a:t>Проблема жестокости, милосердия и межнациональных отношений актуальна и сегодня.</a:t>
            </a:r>
          </a:p>
          <a:p>
            <a:pPr eaLnBrk="1" hangingPunct="1">
              <a:buClr>
                <a:srgbClr val="FFFFFF"/>
              </a:buClr>
            </a:pPr>
            <a:r>
              <a:rPr lang="ru-RU" sz="3600" dirty="0" smtClean="0"/>
              <a:t>Проблема решается на примере детских судеб.</a:t>
            </a:r>
          </a:p>
          <a:p>
            <a:pPr eaLnBrk="1" hangingPunct="1">
              <a:buClr>
                <a:srgbClr val="FFFFFF"/>
              </a:buClr>
            </a:pPr>
            <a:r>
              <a:rPr lang="ru-RU" sz="3600" dirty="0" smtClean="0"/>
              <a:t>Произведение написано по личным впечатлениям  автора.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85728"/>
            <a:ext cx="5572136" cy="4429146"/>
          </a:xfrm>
        </p:spPr>
      </p:pic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57158" y="5072063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Где же Автор видит тот спасительный для человека, </a:t>
            </a:r>
            <a:r>
              <a:rPr lang="sah-RU" sz="2400" b="1" dirty="0">
                <a:latin typeface="Book Antiqua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</a:rPr>
              <a:t>России «животворный» родник?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6000" b="1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Домашнее задание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Индивидуальные задания:</a:t>
            </a:r>
          </a:p>
          <a:p>
            <a:pPr>
              <a:buFont typeface="Wingdings 2" pitchFamily="18" charset="2"/>
              <a:buNone/>
            </a:pPr>
            <a:r>
              <a:rPr lang="ru-RU" sz="3200" dirty="0" smtClean="0"/>
              <a:t>   Как трактуют понятие «милосердие» различные религии и учения?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Написать сочинение-рассуждение </a:t>
            </a:r>
            <a:r>
              <a:rPr lang="ru-RU" dirty="0" smtClean="0"/>
              <a:t>«Плохих народов не бывает, бывают плохие люди»</a:t>
            </a:r>
            <a:br>
              <a:rPr lang="ru-RU" dirty="0" smtClean="0"/>
            </a:br>
            <a:endParaRPr lang="ru-RU" sz="3200" dirty="0" smtClean="0"/>
          </a:p>
          <a:p>
            <a:pPr>
              <a:buFont typeface="Wingdings 2" pitchFamily="18" charset="2"/>
              <a:buNone/>
            </a:pPr>
            <a:endParaRPr lang="ru-RU" sz="3200" dirty="0" smtClean="0"/>
          </a:p>
          <a:p>
            <a:pPr>
              <a:buFont typeface="Wingdings 2" pitchFamily="18" charset="2"/>
              <a:buNone/>
            </a:pPr>
            <a:endParaRPr lang="ru-RU" sz="3200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 чём стучит ваше сердце?</a:t>
            </a:r>
          </a:p>
          <a:p>
            <a:endParaRPr lang="ru-RU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atin typeface="Tahoma" pitchFamily="34" charset="0"/>
                <a:cs typeface="Tahoma" pitchFamily="34" charset="0"/>
              </a:rPr>
              <a:t>Использованная литература</a:t>
            </a:r>
            <a:endParaRPr lang="ru-RU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3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52937"/>
          </a:xfrm>
        </p:spPr>
        <p:txBody>
          <a:bodyPr/>
          <a:lstStyle/>
          <a:p>
            <a:pPr eaLnBrk="1" hangingPunct="1"/>
            <a:r>
              <a:rPr lang="ru-RU" sz="3200" smtClean="0"/>
              <a:t>Приставкин А. Кукушата: Избранная проза. - М.: СП Квадрат, 1995.</a:t>
            </a:r>
          </a:p>
          <a:p>
            <a:pPr eaLnBrk="1" hangingPunct="1"/>
            <a:r>
              <a:rPr lang="ru-RU" sz="3200" smtClean="0"/>
              <a:t>Латынина А. «Одна неправда нам в убыток»  // Литературная Россия, № 16, 15 апреля 1987 г.</a:t>
            </a:r>
          </a:p>
          <a:p>
            <a:pPr eaLnBrk="1" hangingPunct="1"/>
            <a:r>
              <a:rPr lang="ru-RU" sz="3200" smtClean="0"/>
              <a:t>Ульянов П.  «…И лично от меня» // Литературная Россия, №23, 5 июня 1987 г. 	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Цели урока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285852" y="1214422"/>
            <a:ext cx="5357850" cy="5053034"/>
          </a:xfrm>
        </p:spPr>
        <p:txBody>
          <a:bodyPr>
            <a:normAutofit fontScale="92500"/>
          </a:bodyPr>
          <a:lstStyle/>
          <a:p>
            <a:pPr marL="495300" indent="-495300"/>
            <a:r>
              <a:rPr lang="ru-RU" sz="3600" dirty="0" smtClean="0"/>
              <a:t>понять, что такое истинное милосердие,</a:t>
            </a:r>
          </a:p>
          <a:p>
            <a:pPr marL="495300" indent="-495300"/>
            <a:r>
              <a:rPr lang="ru-RU" sz="3600" dirty="0" smtClean="0"/>
              <a:t>рассмотреть проблему жестокости и милосердия на примере повести  Анатолия Приставкина «Ночевала тучка золотая…»</a:t>
            </a:r>
          </a:p>
        </p:txBody>
      </p:sp>
      <p:pic>
        <p:nvPicPr>
          <p:cNvPr id="4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357422" cy="37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357562"/>
            <a:ext cx="2143140" cy="33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1785950" cy="274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3"/>
            <a:ext cx="1785918" cy="24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Анатолий Игнатьевич Приставкин</a:t>
            </a:r>
            <a:r>
              <a:rPr lang="ru-RU" sz="4000" b="1" dirty="0" smtClean="0">
                <a:latin typeface="Tahoma" pitchFamily="34" charset="0"/>
                <a:cs typeface="Tahoma" pitchFamily="34" charset="0"/>
              </a:rPr>
              <a:t>(1931-2008)</a:t>
            </a:r>
            <a:endParaRPr lang="ru-RU" sz="4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1857375"/>
            <a:ext cx="5286375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     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4040" y="1785926"/>
            <a:ext cx="3341335" cy="450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05904"/>
            <a:ext cx="3714776" cy="505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29642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Мир не достоин существования,</a:t>
            </a:r>
            <a:b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если он убивает детей.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429125" y="1357313"/>
            <a:ext cx="4714875" cy="5500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000" smtClean="0"/>
              <a:t>      </a:t>
            </a:r>
            <a:r>
              <a:rPr lang="ru-RU" sz="3600" smtClean="0"/>
              <a:t>В начале 1980-х годов Приставкин пишет повесть «Ночевала тучка золотая», которая вызывает замешательство в рядах читателей.</a:t>
            </a:r>
          </a:p>
        </p:txBody>
      </p:sp>
      <p:pic>
        <p:nvPicPr>
          <p:cNvPr id="17411" name="Picture 5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54175"/>
            <a:ext cx="41433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«Тучки мы… Влажный след…                  Были и нет…»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4786313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</a:t>
            </a:r>
            <a:r>
              <a:rPr lang="ru-RU" sz="3700" b="1" dirty="0" smtClean="0"/>
              <a:t>Объясняя название, Приставкин говорит о таких, как и он, детдомовцах военных лет, об их никем не оберегаемой, незащищённой жизни: «Тучки мы… Влажный след… Были и нет».</a:t>
            </a:r>
            <a:endParaRPr lang="ru-RU" sz="3700" b="1" dirty="0"/>
          </a:p>
        </p:txBody>
      </p:sp>
      <p:pic>
        <p:nvPicPr>
          <p:cNvPr id="18435" name="Picture 5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643063"/>
            <a:ext cx="3929063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Война глазами детей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0" y="1857375"/>
            <a:ext cx="4500563" cy="47148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</a:t>
            </a:r>
            <a:r>
              <a:rPr lang="ru-RU" sz="3600" smtClean="0"/>
              <a:t>В повести мы читаем о войне, уведенной глазами ребёнка, не понимающего ни смысла, ни цели происходящего.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881188"/>
            <a:ext cx="4857754" cy="43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77318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Кавказ   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3100" b="1" dirty="0" smtClean="0"/>
              <a:t>Что же это такое? Почему весь детдом говорит о нём? </a:t>
            </a:r>
            <a:br>
              <a:rPr lang="ru-RU" sz="3100" b="1" dirty="0" smtClean="0"/>
            </a:br>
            <a:r>
              <a:rPr lang="ru-RU" sz="3100" b="1" dirty="0" smtClean="0"/>
              <a:t>Почему вдруг туда отправляют детдомовцев?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285751" y="2571744"/>
            <a:ext cx="3571870" cy="378619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endParaRPr lang="ru-RU" sz="3600" dirty="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6717"/>
            <a:ext cx="7572396" cy="674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3500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sz="11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sah-RU" sz="2400" b="1" dirty="0" smtClean="0">
                <a:latin typeface="Book Antiqua" pitchFamily="18" charset="0"/>
              </a:rPr>
              <a:t>Это слово возникло само по себе, как рождается в поле ветер.</a:t>
            </a:r>
          </a:p>
          <a:p>
            <a:r>
              <a:rPr lang="sah-RU" sz="2400" b="1" dirty="0" smtClean="0">
                <a:latin typeface="Book Antiqua" pitchFamily="18" charset="0"/>
              </a:rPr>
              <a:t>     Возникло, прошелестело, пронеслось по ближним и дальним закоулкам детдома: “Кавказ! Кавказ!”...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7976"/>
            <a:ext cx="8572560" cy="587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Звучали выстрелы, гибли люди, гибли дети…</a:t>
            </a:r>
            <a:endParaRPr lang="ru-RU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572132" y="1500188"/>
            <a:ext cx="3429024" cy="535781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     </a:t>
            </a:r>
            <a:r>
              <a:rPr lang="ru-RU" sz="3500" b="1" dirty="0" smtClean="0"/>
              <a:t>В повести прослежен механизм разжигания вражды между  народами, взаимного ожесточения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1" y="1785926"/>
            <a:ext cx="5834074" cy="437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1281</TotalTime>
  <Words>610</Words>
  <Application>Microsoft Office PowerPoint</Application>
  <PresentationFormat>Экран (4:3)</PresentationFormat>
  <Paragraphs>65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Жестокость и милосердие   в повести  А. И. Приставкина   «Ночевала тучка  золотая»</vt:lpstr>
      <vt:lpstr>Презентация PowerPoint</vt:lpstr>
      <vt:lpstr>Цели урока</vt:lpstr>
      <vt:lpstr>          Анатолий Игнатьевич Приставкин(1931-2008)</vt:lpstr>
      <vt:lpstr>Мир не достоин существования,      если он убивает детей.</vt:lpstr>
      <vt:lpstr>«Тучки мы… Влажный след…                  Были и нет…»</vt:lpstr>
      <vt:lpstr>Война глазами детей</vt:lpstr>
      <vt:lpstr>  Кавказ      Что же это такое? Почему весь детдом говорит о нём?  Почему вдруг туда отправляют детдомовцев? </vt:lpstr>
      <vt:lpstr>Звучали выстрелы, гибли люди, гибли дети…</vt:lpstr>
      <vt:lpstr>Кузьмёныши</vt:lpstr>
      <vt:lpstr>«Дома каменные, люди железные…»</vt:lpstr>
      <vt:lpstr>Загадочный поезд</vt:lpstr>
      <vt:lpstr>«Мы были связаны одной судьбой»</vt:lpstr>
      <vt:lpstr>Страшная жизнь на Кавказе</vt:lpstr>
      <vt:lpstr>Незнакомый народ</vt:lpstr>
      <vt:lpstr>Месть темна, она не знает границ.</vt:lpstr>
      <vt:lpstr>Насилие порождает насилие, преступление – преступление. </vt:lpstr>
      <vt:lpstr>Жертвы войны</vt:lpstr>
      <vt:lpstr>Путь в неизвестность</vt:lpstr>
      <vt:lpstr>Презентация PowerPoint</vt:lpstr>
      <vt:lpstr>Домашнее задание</vt:lpstr>
      <vt:lpstr>Рефлексия</vt:lpstr>
      <vt:lpstr>Использованная 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Рождённые в года глухие Пути не помнят своего. Мы – дети страшных лет России –  Забыть не в силах ничего. А. Блок</dc:title>
  <dc:creator>Admin</dc:creator>
  <cp:lastModifiedBy>Пользователь</cp:lastModifiedBy>
  <cp:revision>98</cp:revision>
  <dcterms:created xsi:type="dcterms:W3CDTF">2011-01-25T17:06:03Z</dcterms:created>
  <dcterms:modified xsi:type="dcterms:W3CDTF">2020-03-25T18:38:09Z</dcterms:modified>
</cp:coreProperties>
</file>