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9" r:id="rId11"/>
    <p:sldId id="268" r:id="rId12"/>
    <p:sldId id="271" r:id="rId13"/>
    <p:sldId id="276" r:id="rId14"/>
    <p:sldId id="267" r:id="rId15"/>
    <p:sldId id="272" r:id="rId16"/>
    <p:sldId id="262" r:id="rId17"/>
    <p:sldId id="270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6006012-40C8-40F9-8593-AFA464A15AA8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6C7181A-9463-44CB-911C-B2DA7180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928825"/>
          </a:xfrm>
        </p:spPr>
        <p:txBody>
          <a:bodyPr/>
          <a:lstStyle/>
          <a:p>
            <a:r>
              <a:rPr lang="ru-RU" dirty="0" smtClean="0"/>
              <a:t>Что надо знать велосипедисту?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9322" y="5429264"/>
            <a:ext cx="2500330" cy="785818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Василенко </a:t>
            </a:r>
            <a:r>
              <a:rPr lang="ru-RU" sz="1900" dirty="0" smtClean="0"/>
              <a:t> </a:t>
            </a:r>
            <a:r>
              <a:rPr lang="ru-RU" sz="1900" dirty="0"/>
              <a:t>Т</a:t>
            </a:r>
            <a:r>
              <a:rPr lang="ru-RU" sz="1900" dirty="0" smtClean="0"/>
              <a:t>.А.</a:t>
            </a:r>
            <a:endParaRPr lang="ru-RU" sz="1900" dirty="0" smtClean="0"/>
          </a:p>
          <a:p>
            <a:r>
              <a:rPr lang="ru-RU" sz="1900" dirty="0" smtClean="0"/>
              <a:t>2020 </a:t>
            </a:r>
            <a:r>
              <a:rPr lang="ru-RU" sz="1900" dirty="0" smtClean="0"/>
              <a:t>год</a:t>
            </a:r>
          </a:p>
          <a:p>
            <a:endParaRPr lang="ru-RU" dirty="0"/>
          </a:p>
        </p:txBody>
      </p:sp>
      <p:pic>
        <p:nvPicPr>
          <p:cNvPr id="1026" name="Picture 2" descr="C:\Users\DOM\Desktop\велосипед\hap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571744"/>
            <a:ext cx="3858824" cy="2571756"/>
          </a:xfrm>
          <a:prstGeom prst="rect">
            <a:avLst/>
          </a:prstGeom>
          <a:noFill/>
        </p:spPr>
      </p:pic>
      <p:pic>
        <p:nvPicPr>
          <p:cNvPr id="1027" name="Picture 3" descr="C:\Users\DOM\Desktop\велосипед\kola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3500462" cy="2714802"/>
          </a:xfrm>
          <a:prstGeom prst="rect">
            <a:avLst/>
          </a:prstGeom>
          <a:noFill/>
        </p:spPr>
      </p:pic>
      <p:pic>
        <p:nvPicPr>
          <p:cNvPr id="1028" name="Picture 4" descr="C:\Users\DOM\Desktop\велосипед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000240"/>
            <a:ext cx="3000396" cy="12858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OM\Desktop\велосипед\gosavtoinspekcija_arhangelskoj_oblasti__napominaet_velosipedistam_osobljudenii_pd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000792" cy="6367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OM\Desktop\велосипед\2-z7-59711508-2a1a-47fe-afa0-fcc81120cd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7722" y="428604"/>
            <a:ext cx="876933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 должно быть!</a:t>
            </a:r>
            <a:endParaRPr lang="ru-RU" dirty="0"/>
          </a:p>
        </p:txBody>
      </p:sp>
      <p:pic>
        <p:nvPicPr>
          <p:cNvPr id="1026" name="Picture 2" descr="C:\Users\DOM\Desktop\велосипед\046279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045333" y="1609725"/>
            <a:ext cx="406273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/>
          <a:lstStyle/>
          <a:p>
            <a:r>
              <a:rPr lang="ru-RU" dirty="0" smtClean="0"/>
              <a:t>запрещается</a:t>
            </a:r>
            <a:endParaRPr lang="ru-RU" dirty="0"/>
          </a:p>
        </p:txBody>
      </p:sp>
      <p:pic>
        <p:nvPicPr>
          <p:cNvPr id="4098" name="Picture 2" descr="C:\Users\DOM\Desktop\велосипед\sh00139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500042"/>
            <a:ext cx="4143404" cy="5919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запрещается</a:t>
            </a:r>
            <a:endParaRPr lang="ru-RU" dirty="0"/>
          </a:p>
        </p:txBody>
      </p:sp>
      <p:pic>
        <p:nvPicPr>
          <p:cNvPr id="4" name="Содержимое 3" descr="C:\Users\DOM\Desktop\регулировщик\5606_html_2f02a13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50099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Запрещается!</a:t>
            </a:r>
            <a:endParaRPr lang="ru-RU" dirty="0"/>
          </a:p>
        </p:txBody>
      </p:sp>
      <p:pic>
        <p:nvPicPr>
          <p:cNvPr id="2050" name="Picture 2" descr="C:\Users\DOM\Desktop\велосипед\3_7n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5" y="1643050"/>
            <a:ext cx="7143801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M\Desktop\велосипед\1556197a34ab2a2368ebb40ca1702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7820581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Проверь себя, чтобы не было беды!</a:t>
            </a:r>
            <a:endParaRPr lang="ru-RU" dirty="0"/>
          </a:p>
        </p:txBody>
      </p:sp>
      <p:pic>
        <p:nvPicPr>
          <p:cNvPr id="2050" name="Picture 2" descr="C:\Users\DOM\Desktop\велосипед\130422_56_Cty_HQhDPg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714884"/>
            <a:ext cx="3302024" cy="1857388"/>
          </a:xfrm>
          <a:prstGeom prst="rect">
            <a:avLst/>
          </a:prstGeom>
          <a:noFill/>
        </p:spPr>
      </p:pic>
      <p:pic>
        <p:nvPicPr>
          <p:cNvPr id="2051" name="Picture 3" descr="C:\Users\DOM\Desktop\велосипед\38049453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643446"/>
            <a:ext cx="2714644" cy="2035983"/>
          </a:xfrm>
          <a:prstGeom prst="rect">
            <a:avLst/>
          </a:prstGeom>
          <a:noFill/>
        </p:spPr>
      </p:pic>
      <p:pic>
        <p:nvPicPr>
          <p:cNvPr id="2052" name="Picture 4" descr="C:\Users\DOM\Desktop\велосипед\13_5a051aa28edd9c805c64aeb54e5b4a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214422"/>
            <a:ext cx="4537084" cy="340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ошибки ты заметил?</a:t>
            </a:r>
            <a:endParaRPr lang="ru-RU" dirty="0"/>
          </a:p>
        </p:txBody>
      </p:sp>
      <p:pic>
        <p:nvPicPr>
          <p:cNvPr id="5122" name="Picture 2" descr="C:\Users\DOM\Desktop\велосипед\1348763358_111013-v-kakom-vozraste-mojno-vyezjat-n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5" y="1500174"/>
            <a:ext cx="6397433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OM\Desktop\велосипед\v5-nelzj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7620053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два правила узнали?</a:t>
            </a:r>
            <a:endParaRPr lang="ru-RU" dirty="0"/>
          </a:p>
        </p:txBody>
      </p:sp>
      <p:pic>
        <p:nvPicPr>
          <p:cNvPr id="4" name="Содержимое 3" descr="C:\Users\DOM\Desktop\регулировщик\2_html_m7e560dda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28700" y="1823244"/>
            <a:ext cx="609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здесь есть ошибка?</a:t>
            </a:r>
            <a:endParaRPr lang="ru-RU" dirty="0"/>
          </a:p>
        </p:txBody>
      </p:sp>
      <p:pic>
        <p:nvPicPr>
          <p:cNvPr id="7170" name="Picture 2" descr="C:\Users\DOM\Desktop\велосипед\0031406c14c730505f1809a9a0b2b6d1850f97c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5" y="1571612"/>
            <a:ext cx="4955441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M\Desktop\велосипед\0011-011-S-kakogo-vozrasta-pravilami-dorozhnogo-dvizhenija-razreshaetsja-upravlja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810554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Здесь есть ошибка?</a:t>
            </a:r>
            <a:endParaRPr lang="ru-RU" dirty="0"/>
          </a:p>
        </p:txBody>
      </p:sp>
      <p:pic>
        <p:nvPicPr>
          <p:cNvPr id="9218" name="Picture 2" descr="C:\Users\DOM\Desktop\велосипед\000bike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20044"/>
            <a:ext cx="7239000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здесь?</a:t>
            </a:r>
            <a:endParaRPr lang="ru-RU" dirty="0"/>
          </a:p>
        </p:txBody>
      </p:sp>
      <p:pic>
        <p:nvPicPr>
          <p:cNvPr id="10242" name="Picture 2" descr="C:\Users\DOM\Desktop\велосипед\1VcpuYb6Ah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24039"/>
            <a:ext cx="7239000" cy="4818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прав?</a:t>
            </a:r>
            <a:endParaRPr lang="ru-RU" dirty="0"/>
          </a:p>
        </p:txBody>
      </p:sp>
      <p:pic>
        <p:nvPicPr>
          <p:cNvPr id="11266" name="Picture 2" descr="C:\Users\DOM\Desktop\велосипед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57356" y="1857364"/>
            <a:ext cx="6000792" cy="4203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Какой знак подают велосипедисты?</a:t>
            </a:r>
            <a:endParaRPr lang="ru-RU" dirty="0"/>
          </a:p>
        </p:txBody>
      </p:sp>
      <p:pic>
        <p:nvPicPr>
          <p:cNvPr id="12290" name="Picture 2" descr="C:\Users\DOM\Desktop\велосипед\8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76293" y="1975640"/>
            <a:ext cx="6400813" cy="4114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нарушает правила?</a:t>
            </a:r>
            <a:endParaRPr lang="ru-RU" dirty="0"/>
          </a:p>
        </p:txBody>
      </p:sp>
      <p:pic>
        <p:nvPicPr>
          <p:cNvPr id="13314" name="Picture 2" descr="C:\Users\DOM\Desktop\велосипед\bswckzlx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39800" y="1664494"/>
            <a:ext cx="6273800" cy="473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Счастливого пути!</a:t>
            </a:r>
            <a:endParaRPr lang="ru-RU" dirty="0"/>
          </a:p>
        </p:txBody>
      </p:sp>
      <p:pic>
        <p:nvPicPr>
          <p:cNvPr id="14338" name="Picture 2" descr="C:\Users\DOM\Desktop\велосипед\254298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597886" cy="2400304"/>
          </a:xfrm>
          <a:prstGeom prst="rect">
            <a:avLst/>
          </a:prstGeom>
          <a:noFill/>
        </p:spPr>
      </p:pic>
      <p:pic>
        <p:nvPicPr>
          <p:cNvPr id="14339" name="Picture 3" descr="C:\Users\DOM\Desktop\велосипед\teenage-boy-biking-smiling-city-park-3312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71612"/>
            <a:ext cx="1804030" cy="1928826"/>
          </a:xfrm>
          <a:prstGeom prst="rect">
            <a:avLst/>
          </a:prstGeom>
          <a:noFill/>
        </p:spPr>
      </p:pic>
      <p:pic>
        <p:nvPicPr>
          <p:cNvPr id="14340" name="Picture 4" descr="C:\Users\DOM\Desktop\велосипед\pochemu_mi_ne_padaem_s_velosiped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786190"/>
            <a:ext cx="381000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DOM\Desktop\регулировщик\novyj_risunok-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57203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Найдите велосипедную дорожку</a:t>
            </a:r>
            <a:endParaRPr lang="ru-RU" dirty="0"/>
          </a:p>
        </p:txBody>
      </p:sp>
      <p:pic>
        <p:nvPicPr>
          <p:cNvPr id="4" name="Содержимое 3" descr="C:\Users\DOM\Desktop\регулировщик\3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642942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DOM\Desktop\регулировщик\0_c1aac_5dfe6ce3_ori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28"/>
            <a:ext cx="528641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OM\Desktop\велосипед\esli_ty_velosipedis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0681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OM\Desktop\велосипед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OM\Desktop\велосипед\3_velosipedista_sampl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778491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DOM\Desktop\регулировщик\7cab-1384767264-1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692948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151</TotalTime>
  <Words>66</Words>
  <Application>Microsoft Office PowerPoint</Application>
  <PresentationFormat>Экран (4:3)</PresentationFormat>
  <Paragraphs>18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Что надо знать велосипедисту?</vt:lpstr>
      <vt:lpstr>Какие два правила узнали?</vt:lpstr>
      <vt:lpstr>Презентация PowerPoint</vt:lpstr>
      <vt:lpstr>Найдите велосипедную дорожку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должно быть!</vt:lpstr>
      <vt:lpstr>запрещается</vt:lpstr>
      <vt:lpstr>запрещается</vt:lpstr>
      <vt:lpstr>Запрещается!</vt:lpstr>
      <vt:lpstr>Презентация PowerPoint</vt:lpstr>
      <vt:lpstr>Проверь себя, чтобы не было беды!</vt:lpstr>
      <vt:lpstr>Какие ошибки ты заметил?</vt:lpstr>
      <vt:lpstr>Презентация PowerPoint</vt:lpstr>
      <vt:lpstr>А здесь есть ошибка?</vt:lpstr>
      <vt:lpstr>Презентация PowerPoint</vt:lpstr>
      <vt:lpstr>Здесь есть ошибка?</vt:lpstr>
      <vt:lpstr>А здесь?</vt:lpstr>
      <vt:lpstr>Кто прав?</vt:lpstr>
      <vt:lpstr>Какой знак подают велосипедисты?</vt:lpstr>
      <vt:lpstr>Кто нарушает правила?</vt:lpstr>
      <vt:lpstr>Счастливого пути!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надо знать велосипедисту?</dc:title>
  <dc:creator>DOM</dc:creator>
  <cp:lastModifiedBy>USER</cp:lastModifiedBy>
  <cp:revision>17</cp:revision>
  <dcterms:created xsi:type="dcterms:W3CDTF">2016-03-27T12:19:23Z</dcterms:created>
  <dcterms:modified xsi:type="dcterms:W3CDTF">2020-04-05T13:10:01Z</dcterms:modified>
</cp:coreProperties>
</file>