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72" r:id="rId5"/>
    <p:sldId id="266" r:id="rId6"/>
    <p:sldId id="265" r:id="rId7"/>
    <p:sldId id="271" r:id="rId8"/>
    <p:sldId id="260" r:id="rId9"/>
    <p:sldId id="262" r:id="rId10"/>
    <p:sldId id="263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9226-3C9B-439B-9E90-6FA54769E3D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4957-628E-47B5-97F9-A34BB012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C077-2FF3-4A31-B32D-47373C30547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59E2-D0DA-476A-B8BB-0D34B9DA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97EB-B858-48A2-B83B-1E17D2B3ADB7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FADA-1393-4EA4-9668-173E6B7D8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5819-A9BF-47FB-95D2-B46DD23A3DC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BCF3-7A9B-45A8-A1ED-143005D8F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7E20-9D63-4FE2-9E02-10E0F09F947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1153-F58E-49A0-8966-296050AF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5F9E-6518-4A64-9857-4F0801F8832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F099-A6B2-447D-B73A-77501DB36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7C71-0D7F-4B80-A257-B8441A38B99C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999F-16C4-4ED1-94A4-517F4F95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1D78-8EDE-4D5B-B78A-412CD2888B8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ED7F-A924-4084-A70A-A18EBFEEA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CB02-F288-48A9-8122-AB4711B307E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4CFB-1A35-4D79-9F67-238866AC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DF2F-2C18-4A80-8876-6BFEC6E793F7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6ED5-FDF1-45E7-964D-B7E45E6A2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5C2B-082B-4A42-BBED-4083F205F1DB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AAD5-B954-4DCE-8432-C1521DA5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B619-7E6B-4860-8603-7D7B3C2ECE19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9DB9-8A24-48FF-909E-6675D784A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9C2D-2BD1-4524-8F17-28CD6897828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6B16-ED99-432C-A2F0-36BBABF90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EC03-5ADC-49CF-96E3-17CCCD5966F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0F1A-BB45-47E3-88E7-B0ECD9958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738B-EEA3-412B-9EF4-DA451E13837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D3C0-AE36-4BC8-88D5-F44C1A4CF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18F9-3375-4E34-B467-9C650BD1C2F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2DC2-D4A6-4A48-97A6-E15FD05DB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F4E11-F30C-44F0-9F4C-93A016B424CE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C5F1-E60A-4DF3-B7DC-C53AF3E4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90" r:id="rId11"/>
    <p:sldLayoutId id="2147483679" r:id="rId12"/>
    <p:sldLayoutId id="2147483691" r:id="rId13"/>
    <p:sldLayoutId id="2147483678" r:id="rId14"/>
    <p:sldLayoutId id="2147483677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eaLnBrk="1" hangingPunct="1"/>
            <a:r>
              <a:rPr lang="ru-RU" smtClean="0"/>
              <a:t>Технология 1 класс </a:t>
            </a:r>
            <a:br>
              <a:rPr lang="ru-RU" smtClean="0"/>
            </a:br>
            <a:r>
              <a:rPr lang="ru-RU" smtClean="0"/>
              <a:t>Настроение весны. Что такое колорит?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404813"/>
            <a:ext cx="8059737" cy="6045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4838" y="373063"/>
            <a:ext cx="8315325" cy="6237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8038" y="355600"/>
            <a:ext cx="8245475" cy="61833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79400"/>
            <a:ext cx="8367712" cy="6276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334963"/>
            <a:ext cx="8696325" cy="65230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763" y="0"/>
            <a:ext cx="9080500" cy="6813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371475"/>
            <a:ext cx="8645525" cy="6486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22313" y="644525"/>
            <a:ext cx="8596312" cy="1320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2775" y="422275"/>
            <a:ext cx="8297863" cy="622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334963"/>
            <a:ext cx="8296275" cy="6221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341313"/>
            <a:ext cx="8335962" cy="62515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66700"/>
            <a:ext cx="8624887" cy="6467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8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Trebuchet MS</vt:lpstr>
      <vt:lpstr>Wingdings 3</vt:lpstr>
      <vt:lpstr>Calibri</vt:lpstr>
      <vt:lpstr>Аспект</vt:lpstr>
      <vt:lpstr>Аспект</vt:lpstr>
      <vt:lpstr>Аспект</vt:lpstr>
      <vt:lpstr>Аспект</vt:lpstr>
      <vt:lpstr>Технология 1 класс  Настроение весны. Что такое колорит?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1 класс  Что такое колорит?</dc:title>
  <dc:creator>EA</dc:creator>
  <cp:lastModifiedBy>User</cp:lastModifiedBy>
  <cp:revision>9</cp:revision>
  <dcterms:created xsi:type="dcterms:W3CDTF">2019-03-20T01:06:03Z</dcterms:created>
  <dcterms:modified xsi:type="dcterms:W3CDTF">2020-04-12T04:49:07Z</dcterms:modified>
</cp:coreProperties>
</file>