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6" r:id="rId4"/>
    <p:sldId id="265" r:id="rId5"/>
    <p:sldId id="258" r:id="rId6"/>
    <p:sldId id="267" r:id="rId7"/>
    <p:sldId id="259" r:id="rId8"/>
    <p:sldId id="262" r:id="rId9"/>
    <p:sldId id="260" r:id="rId10"/>
    <p:sldId id="261" r:id="rId11"/>
    <p:sldId id="268" r:id="rId12"/>
    <p:sldId id="263" r:id="rId13"/>
    <p:sldId id="269" r:id="rId14"/>
    <p:sldId id="264" r:id="rId15"/>
    <p:sldId id="271" r:id="rId16"/>
    <p:sldId id="273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E976-D7E3-4F7D-B334-D538CABFD30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1E976-D7E3-4F7D-B334-D538CABFD30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5C766-5B3B-40E9-956A-889752EF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571604" y="1000108"/>
            <a:ext cx="6572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Урок  технологии в 1 классе.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Тема: 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Весна. Какие краски у весны?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Аппликация «Подснежник»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wallpage.ru/imgbig/wallpapers_434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714620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86446" y="578645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magicwall.ru/wallpapers/spring-flowers-14_thekrankis_ncs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29000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2fons.ru/pic/201405/1280x800/2fons.ru-90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66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86380" y="3643314"/>
            <a:ext cx="3429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Пробивался сквозь снежок,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Удивительный росток.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Самый первый, самый нежный,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Самый бархатный цветок!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57158" y="78579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 лесной проталинке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Вырос цветик маленький.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Прячется в валежник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Маленький   ….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85852" y="1214422"/>
            <a:ext cx="69294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Латинское название этого цветка «</a:t>
            </a:r>
            <a:r>
              <a:rPr lang="ru-RU" sz="2400" b="1" dirty="0" err="1" smtClean="0">
                <a:solidFill>
                  <a:schemeClr val="tx2"/>
                </a:solidFill>
              </a:rPr>
              <a:t>галактус</a:t>
            </a:r>
            <a:r>
              <a:rPr lang="ru-RU" sz="2400" b="1" dirty="0" smtClean="0">
                <a:solidFill>
                  <a:schemeClr val="tx2"/>
                </a:solidFill>
              </a:rPr>
              <a:t>» происходит от греческих слов «галла» - молоко, и «</a:t>
            </a:r>
            <a:r>
              <a:rPr lang="ru-RU" sz="2400" b="1" dirty="0" err="1" smtClean="0">
                <a:solidFill>
                  <a:schemeClr val="tx2"/>
                </a:solidFill>
              </a:rPr>
              <a:t>актус</a:t>
            </a:r>
            <a:r>
              <a:rPr lang="ru-RU" sz="2400" b="1" dirty="0" smtClean="0">
                <a:solidFill>
                  <a:schemeClr val="tx2"/>
                </a:solidFill>
              </a:rPr>
              <a:t>» - цветок, т.е. молочно-белый цветок. 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Древняя легенда гласит: когда Адам и Ева были изгнаны из рая, шёл сильный снег, и Еве было холодно. Тогда, чтобы как-то успокоить её и согреть, несколько снежинок превратились в цветы, отсюда символом этого цветка стала надежда. Этот цветок подснежник белый.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35716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Легенда о подснежниках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https://ds04.infourok.ru/uploads/ex/0e1b/0005654a-23838d6d/hello_html_4d7ac6d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3643306" cy="40005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214290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Детали аппликации. Их формы. Способ их изготовления и соединения.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otvetkak.ru/image/%D0%9F8%D0%9C%D0%A1%D0%A0-022-373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714488"/>
            <a:ext cx="3267073" cy="4000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357167"/>
            <a:ext cx="45720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работы.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работы.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Учебник, стр. 59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detionline.org/wp-content/uploads/2012/04/podsnezn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143248"/>
            <a:ext cx="571504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://shkolabuduschego.ru/wp-content/uploads/2016/04/raduga-s-frazami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84296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28926" y="28572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 УРОКА. РЕФЛЕКСИЯ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s://ds04.infourok.ru/uploads/ex/0783/0003ff22-4c74e530/img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842968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00232" y="2000240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ВЫ  МОЛОДЦЫ!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http://900igr.net/up/datas/89335/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785818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57148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643174" y="1214422"/>
            <a:ext cx="421484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Прозвенел звонок для вас.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 зашли спокойно в класс.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Встали все у парт красиво,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Поздоровались учтиво.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Тихо сели, спинки прямо.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Вижу, класс наш хоть куда.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 начнём урок, друзья.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Будем отвечать активно,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Хорошо себя вести,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Чтобы гости дорогие.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Захотели вновь прийти!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s://3.bp.blogspot.com/-DZDJJsU46SI/WP-XftS92zI/AAAAAAAACjw/rRFnAahpghI6-vmCHtTS0b71kOpGye_ywCLcB/s1600/9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8286808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28572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Материалы и инструменты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skyclipart.ru/uploads/posts/2010-05/1274357084_plakat_nojnit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814393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14546" y="1071546"/>
            <a:ext cx="5072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Рыхлый снег на солнце тает,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Ветерок в ветвях играет,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Звонче птичьи голоса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Значит, к нам пришла …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ped-kopilka.ru/upload/blogs/9226_9b2604103857be744307290b84d68022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71810"/>
            <a:ext cx="4929222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28572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ЗАГАДКА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www.dagmintrud.ru/upload/iblock/7a0/7a017bc79d1be7f630c6e1070ace71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http://www.asu.ru/files/images/editor/2015-03/ves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71942"/>
            <a:ext cx="221457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neizvestniy-geniy.ru/images/works/photo/2017/02/1736779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blusiki.bluesystem.world/bx/images/fs601100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429132"/>
            <a:ext cx="2416161" cy="21431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786" y="28572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Весна в картинах известных художников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present5.com/presentforday2/20161226/chelovek_v_mire_prirody_images/chelovek_v_mire_prirody_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071546"/>
            <a:ext cx="25717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mypresentation.ru/documents_2/a8dd75ea7cb4db7952f770a993915cd7/img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500174"/>
            <a:ext cx="3000396" cy="2214578"/>
          </a:xfrm>
          <a:prstGeom prst="rect">
            <a:avLst/>
          </a:prstGeom>
          <a:noFill/>
        </p:spPr>
      </p:pic>
      <p:pic>
        <p:nvPicPr>
          <p:cNvPr id="7172" name="Picture 4" descr="https://myslide.ru/documents_2/bc0bad4755d47d8d5174c3876ad805fa/img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1000108"/>
            <a:ext cx="285752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neizvestniy-geniy.ru/images/works/photo/2017/02/1736779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78615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ляна подснежнико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85926"/>
            <a:ext cx="4214810" cy="384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0298" y="285728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Первоцветы весенние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s://cf.ppt-online.org/files/slide/h/Hr6RJN3PtkG0ZsVvbdLmABI9TCy5ceFjOl8oYp/slide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219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21</cp:revision>
  <dcterms:created xsi:type="dcterms:W3CDTF">2018-03-10T15:25:25Z</dcterms:created>
  <dcterms:modified xsi:type="dcterms:W3CDTF">2020-03-24T11:53:16Z</dcterms:modified>
</cp:coreProperties>
</file>